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6" r:id="rId2"/>
    <p:sldId id="294" r:id="rId3"/>
    <p:sldId id="257" r:id="rId4"/>
    <p:sldId id="293" r:id="rId5"/>
    <p:sldId id="267" r:id="rId6"/>
    <p:sldId id="298" r:id="rId7"/>
    <p:sldId id="299" r:id="rId8"/>
    <p:sldId id="300" r:id="rId9"/>
    <p:sldId id="301" r:id="rId10"/>
    <p:sldId id="277" r:id="rId11"/>
    <p:sldId id="313" r:id="rId12"/>
    <p:sldId id="269" r:id="rId13"/>
    <p:sldId id="315" r:id="rId14"/>
    <p:sldId id="316" r:id="rId15"/>
    <p:sldId id="317" r:id="rId16"/>
    <p:sldId id="318" r:id="rId17"/>
    <p:sldId id="319" r:id="rId18"/>
    <p:sldId id="320" r:id="rId19"/>
    <p:sldId id="321" r:id="rId20"/>
    <p:sldId id="270" r:id="rId21"/>
    <p:sldId id="268" r:id="rId22"/>
    <p:sldId id="295" r:id="rId23"/>
    <p:sldId id="263" r:id="rId24"/>
    <p:sldId id="302" r:id="rId25"/>
    <p:sldId id="264" r:id="rId26"/>
    <p:sldId id="279" r:id="rId27"/>
    <p:sldId id="280" r:id="rId28"/>
    <p:sldId id="281" r:id="rId29"/>
    <p:sldId id="308" r:id="rId30"/>
    <p:sldId id="303" r:id="rId31"/>
    <p:sldId id="305" r:id="rId32"/>
    <p:sldId id="306" r:id="rId33"/>
    <p:sldId id="307" r:id="rId34"/>
    <p:sldId id="309" r:id="rId35"/>
    <p:sldId id="310" r:id="rId36"/>
    <p:sldId id="311" r:id="rId37"/>
    <p:sldId id="312" r:id="rId38"/>
    <p:sldId id="282" r:id="rId39"/>
    <p:sldId id="283" r:id="rId40"/>
    <p:sldId id="284" r:id="rId41"/>
    <p:sldId id="271" r:id="rId42"/>
    <p:sldId id="290" r:id="rId43"/>
    <p:sldId id="285" r:id="rId44"/>
    <p:sldId id="286" r:id="rId45"/>
    <p:sldId id="287" r:id="rId46"/>
    <p:sldId id="288" r:id="rId47"/>
    <p:sldId id="291" r:id="rId48"/>
    <p:sldId id="314" r:id="rId49"/>
    <p:sldId id="322" r:id="rId50"/>
    <p:sldId id="323" r:id="rId51"/>
    <p:sldId id="324" r:id="rId52"/>
    <p:sldId id="325" r:id="rId53"/>
    <p:sldId id="326" r:id="rId54"/>
    <p:sldId id="327" r:id="rId55"/>
    <p:sldId id="328" r:id="rId56"/>
    <p:sldId id="329" r:id="rId57"/>
    <p:sldId id="330" r:id="rId58"/>
    <p:sldId id="331" r:id="rId59"/>
    <p:sldId id="332" r:id="rId60"/>
    <p:sldId id="289" r:id="rId61"/>
    <p:sldId id="272" r:id="rId62"/>
    <p:sldId id="273" r:id="rId63"/>
    <p:sldId id="274" r:id="rId64"/>
    <p:sldId id="275"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0" autoAdjust="0"/>
  </p:normalViewPr>
  <p:slideViewPr>
    <p:cSldViewPr>
      <p:cViewPr varScale="1">
        <p:scale>
          <a:sx n="84" d="100"/>
          <a:sy n="84" d="100"/>
        </p:scale>
        <p:origin x="118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59351-FDA6-422D-96C0-07136B210514}"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en-US"/>
        </a:p>
      </dgm:t>
    </dgm:pt>
    <dgm:pt modelId="{98734A75-088D-490B-A97D-378032EBBF2B}">
      <dgm:prSet phldrT="[Text]"/>
      <dgm:spPr/>
      <dgm:t>
        <a:bodyPr/>
        <a:lstStyle/>
        <a:p>
          <a:r>
            <a:rPr lang="en-US" dirty="0" smtClean="0"/>
            <a:t>Application Software</a:t>
          </a:r>
          <a:endParaRPr lang="en-US" dirty="0"/>
        </a:p>
      </dgm:t>
    </dgm:pt>
    <dgm:pt modelId="{53339B77-A3AC-4E24-8ABE-065050848650}" type="parTrans" cxnId="{74A45BEE-6293-43E0-B85C-3B453395190F}">
      <dgm:prSet/>
      <dgm:spPr/>
      <dgm:t>
        <a:bodyPr/>
        <a:lstStyle/>
        <a:p>
          <a:endParaRPr lang="en-US"/>
        </a:p>
      </dgm:t>
    </dgm:pt>
    <dgm:pt modelId="{A01ED0AC-93BC-4B00-9024-5F56A3D19C15}" type="sibTrans" cxnId="{74A45BEE-6293-43E0-B85C-3B453395190F}">
      <dgm:prSet/>
      <dgm:spPr/>
      <dgm:t>
        <a:bodyPr/>
        <a:lstStyle/>
        <a:p>
          <a:endParaRPr lang="en-US"/>
        </a:p>
      </dgm:t>
    </dgm:pt>
    <dgm:pt modelId="{BDBEE102-1E8C-4313-893B-1A5CC4750FB2}">
      <dgm:prSet phldrT="[Text]"/>
      <dgm:spPr/>
      <dgm:t>
        <a:bodyPr/>
        <a:lstStyle/>
        <a:p>
          <a:r>
            <a:rPr lang="en-US" dirty="0" smtClean="0"/>
            <a:t>Utility Software</a:t>
          </a:r>
          <a:endParaRPr lang="en-US" dirty="0"/>
        </a:p>
      </dgm:t>
    </dgm:pt>
    <dgm:pt modelId="{CA7D1855-442E-4FF6-BD63-DACBCADE5069}" type="parTrans" cxnId="{26840F74-BF10-4F42-B3CC-14F60D717C26}">
      <dgm:prSet/>
      <dgm:spPr/>
      <dgm:t>
        <a:bodyPr/>
        <a:lstStyle/>
        <a:p>
          <a:endParaRPr lang="en-US"/>
        </a:p>
      </dgm:t>
    </dgm:pt>
    <dgm:pt modelId="{99D46491-97F6-410A-9D71-78189D7E1238}" type="sibTrans" cxnId="{26840F74-BF10-4F42-B3CC-14F60D717C26}">
      <dgm:prSet/>
      <dgm:spPr/>
      <dgm:t>
        <a:bodyPr/>
        <a:lstStyle/>
        <a:p>
          <a:endParaRPr lang="en-US"/>
        </a:p>
      </dgm:t>
    </dgm:pt>
    <dgm:pt modelId="{1F1FA014-0CDC-448D-AF8E-D63EB4C246DD}">
      <dgm:prSet phldrT="[Text]"/>
      <dgm:spPr/>
      <dgm:t>
        <a:bodyPr/>
        <a:lstStyle/>
        <a:p>
          <a:r>
            <a:rPr lang="en-US" dirty="0" smtClean="0"/>
            <a:t>Operating System Software</a:t>
          </a:r>
          <a:endParaRPr lang="en-US" dirty="0"/>
        </a:p>
      </dgm:t>
    </dgm:pt>
    <dgm:pt modelId="{8EBF4B4D-298C-406C-B4AA-38AC02002FF8}" type="parTrans" cxnId="{88F285D5-75B2-428D-9396-614E9BCCF110}">
      <dgm:prSet/>
      <dgm:spPr/>
      <dgm:t>
        <a:bodyPr/>
        <a:lstStyle/>
        <a:p>
          <a:endParaRPr lang="en-US"/>
        </a:p>
      </dgm:t>
    </dgm:pt>
    <dgm:pt modelId="{1A420E84-63F4-4380-9187-AC7E7B767829}" type="sibTrans" cxnId="{88F285D5-75B2-428D-9396-614E9BCCF110}">
      <dgm:prSet/>
      <dgm:spPr/>
      <dgm:t>
        <a:bodyPr/>
        <a:lstStyle/>
        <a:p>
          <a:endParaRPr lang="en-US"/>
        </a:p>
      </dgm:t>
    </dgm:pt>
    <dgm:pt modelId="{904F7378-F1FE-4789-8277-2F0BAC8C4886}" type="pres">
      <dgm:prSet presAssocID="{05159351-FDA6-422D-96C0-07136B210514}" presName="Name0" presStyleCnt="0">
        <dgm:presLayoutVars>
          <dgm:chMax val="7"/>
          <dgm:resizeHandles val="exact"/>
        </dgm:presLayoutVars>
      </dgm:prSet>
      <dgm:spPr/>
      <dgm:t>
        <a:bodyPr/>
        <a:lstStyle/>
        <a:p>
          <a:endParaRPr lang="en-US"/>
        </a:p>
      </dgm:t>
    </dgm:pt>
    <dgm:pt modelId="{D0EA212A-5448-4EEF-A11B-56BF38247213}" type="pres">
      <dgm:prSet presAssocID="{05159351-FDA6-422D-96C0-07136B210514}" presName="comp1" presStyleCnt="0"/>
      <dgm:spPr/>
    </dgm:pt>
    <dgm:pt modelId="{8A0B7531-3906-4A96-9D30-86B524A5C73C}" type="pres">
      <dgm:prSet presAssocID="{05159351-FDA6-422D-96C0-07136B210514}" presName="circle1" presStyleLbl="node1" presStyleIdx="0" presStyleCnt="3"/>
      <dgm:spPr/>
      <dgm:t>
        <a:bodyPr/>
        <a:lstStyle/>
        <a:p>
          <a:endParaRPr lang="en-US"/>
        </a:p>
      </dgm:t>
    </dgm:pt>
    <dgm:pt modelId="{532321FF-65F9-4FE0-81A7-ED770AB94756}" type="pres">
      <dgm:prSet presAssocID="{05159351-FDA6-422D-96C0-07136B210514}" presName="c1text" presStyleLbl="node1" presStyleIdx="0" presStyleCnt="3">
        <dgm:presLayoutVars>
          <dgm:bulletEnabled val="1"/>
        </dgm:presLayoutVars>
      </dgm:prSet>
      <dgm:spPr/>
      <dgm:t>
        <a:bodyPr/>
        <a:lstStyle/>
        <a:p>
          <a:endParaRPr lang="en-US"/>
        </a:p>
      </dgm:t>
    </dgm:pt>
    <dgm:pt modelId="{63F95001-7511-4E3E-90DE-6787A0527C32}" type="pres">
      <dgm:prSet presAssocID="{05159351-FDA6-422D-96C0-07136B210514}" presName="comp2" presStyleCnt="0"/>
      <dgm:spPr/>
    </dgm:pt>
    <dgm:pt modelId="{851661B5-DBC6-436A-9DAF-E3E59A32111F}" type="pres">
      <dgm:prSet presAssocID="{05159351-FDA6-422D-96C0-07136B210514}" presName="circle2" presStyleLbl="node1" presStyleIdx="1" presStyleCnt="3" custLinFactNeighborX="490" custLinFactNeighborY="1763"/>
      <dgm:spPr/>
      <dgm:t>
        <a:bodyPr/>
        <a:lstStyle/>
        <a:p>
          <a:endParaRPr lang="en-US"/>
        </a:p>
      </dgm:t>
    </dgm:pt>
    <dgm:pt modelId="{A721EE7D-30B2-4FED-955F-6FBE7886355A}" type="pres">
      <dgm:prSet presAssocID="{05159351-FDA6-422D-96C0-07136B210514}" presName="c2text" presStyleLbl="node1" presStyleIdx="1" presStyleCnt="3">
        <dgm:presLayoutVars>
          <dgm:bulletEnabled val="1"/>
        </dgm:presLayoutVars>
      </dgm:prSet>
      <dgm:spPr/>
      <dgm:t>
        <a:bodyPr/>
        <a:lstStyle/>
        <a:p>
          <a:endParaRPr lang="en-US"/>
        </a:p>
      </dgm:t>
    </dgm:pt>
    <dgm:pt modelId="{2567028C-2BF0-4625-B3FE-A212E73D580F}" type="pres">
      <dgm:prSet presAssocID="{05159351-FDA6-422D-96C0-07136B210514}" presName="comp3" presStyleCnt="0"/>
      <dgm:spPr/>
    </dgm:pt>
    <dgm:pt modelId="{A3B96AEE-BA85-4199-8FEE-C84CEDC1BFC1}" type="pres">
      <dgm:prSet presAssocID="{05159351-FDA6-422D-96C0-07136B210514}" presName="circle3" presStyleLbl="node1" presStyleIdx="2" presStyleCnt="3"/>
      <dgm:spPr/>
      <dgm:t>
        <a:bodyPr/>
        <a:lstStyle/>
        <a:p>
          <a:endParaRPr lang="en-US"/>
        </a:p>
      </dgm:t>
    </dgm:pt>
    <dgm:pt modelId="{96E71B24-9F08-4E59-B713-98C018637274}" type="pres">
      <dgm:prSet presAssocID="{05159351-FDA6-422D-96C0-07136B210514}" presName="c3text" presStyleLbl="node1" presStyleIdx="2" presStyleCnt="3">
        <dgm:presLayoutVars>
          <dgm:bulletEnabled val="1"/>
        </dgm:presLayoutVars>
      </dgm:prSet>
      <dgm:spPr/>
      <dgm:t>
        <a:bodyPr/>
        <a:lstStyle/>
        <a:p>
          <a:endParaRPr lang="en-US"/>
        </a:p>
      </dgm:t>
    </dgm:pt>
  </dgm:ptLst>
  <dgm:cxnLst>
    <dgm:cxn modelId="{9A40289C-42B0-46F2-B65E-790EF468DEC3}" type="presOf" srcId="{98734A75-088D-490B-A97D-378032EBBF2B}" destId="{532321FF-65F9-4FE0-81A7-ED770AB94756}" srcOrd="1" destOrd="0" presId="urn:microsoft.com/office/officeart/2005/8/layout/venn2"/>
    <dgm:cxn modelId="{EC7DC5EF-214E-4F4F-A04E-357C979131B6}" type="presOf" srcId="{98734A75-088D-490B-A97D-378032EBBF2B}" destId="{8A0B7531-3906-4A96-9D30-86B524A5C73C}" srcOrd="0" destOrd="0" presId="urn:microsoft.com/office/officeart/2005/8/layout/venn2"/>
    <dgm:cxn modelId="{26840F74-BF10-4F42-B3CC-14F60D717C26}" srcId="{05159351-FDA6-422D-96C0-07136B210514}" destId="{BDBEE102-1E8C-4313-893B-1A5CC4750FB2}" srcOrd="1" destOrd="0" parTransId="{CA7D1855-442E-4FF6-BD63-DACBCADE5069}" sibTransId="{99D46491-97F6-410A-9D71-78189D7E1238}"/>
    <dgm:cxn modelId="{60D0442D-9F4A-4BDA-84FA-0611BC93F114}" type="presOf" srcId="{1F1FA014-0CDC-448D-AF8E-D63EB4C246DD}" destId="{A3B96AEE-BA85-4199-8FEE-C84CEDC1BFC1}" srcOrd="0" destOrd="0" presId="urn:microsoft.com/office/officeart/2005/8/layout/venn2"/>
    <dgm:cxn modelId="{579EB5E5-B737-44CE-9EDC-E1F2C6CFD291}" type="presOf" srcId="{1F1FA014-0CDC-448D-AF8E-D63EB4C246DD}" destId="{96E71B24-9F08-4E59-B713-98C018637274}" srcOrd="1" destOrd="0" presId="urn:microsoft.com/office/officeart/2005/8/layout/venn2"/>
    <dgm:cxn modelId="{2BB32B22-AC77-40BB-B535-A6C99EBCB3C7}" type="presOf" srcId="{BDBEE102-1E8C-4313-893B-1A5CC4750FB2}" destId="{851661B5-DBC6-436A-9DAF-E3E59A32111F}" srcOrd="0" destOrd="0" presId="urn:microsoft.com/office/officeart/2005/8/layout/venn2"/>
    <dgm:cxn modelId="{ADDA2560-5558-4C93-9D3F-FE6506FDEAEA}" type="presOf" srcId="{05159351-FDA6-422D-96C0-07136B210514}" destId="{904F7378-F1FE-4789-8277-2F0BAC8C4886}" srcOrd="0" destOrd="0" presId="urn:microsoft.com/office/officeart/2005/8/layout/venn2"/>
    <dgm:cxn modelId="{76B44739-02E7-4C33-92C3-5CFD52A7ECFA}" type="presOf" srcId="{BDBEE102-1E8C-4313-893B-1A5CC4750FB2}" destId="{A721EE7D-30B2-4FED-955F-6FBE7886355A}" srcOrd="1" destOrd="0" presId="urn:microsoft.com/office/officeart/2005/8/layout/venn2"/>
    <dgm:cxn modelId="{88F285D5-75B2-428D-9396-614E9BCCF110}" srcId="{05159351-FDA6-422D-96C0-07136B210514}" destId="{1F1FA014-0CDC-448D-AF8E-D63EB4C246DD}" srcOrd="2" destOrd="0" parTransId="{8EBF4B4D-298C-406C-B4AA-38AC02002FF8}" sibTransId="{1A420E84-63F4-4380-9187-AC7E7B767829}"/>
    <dgm:cxn modelId="{74A45BEE-6293-43E0-B85C-3B453395190F}" srcId="{05159351-FDA6-422D-96C0-07136B210514}" destId="{98734A75-088D-490B-A97D-378032EBBF2B}" srcOrd="0" destOrd="0" parTransId="{53339B77-A3AC-4E24-8ABE-065050848650}" sibTransId="{A01ED0AC-93BC-4B00-9024-5F56A3D19C15}"/>
    <dgm:cxn modelId="{7E50E0D0-A33B-4D33-8FA0-5295F35D937A}" type="presParOf" srcId="{904F7378-F1FE-4789-8277-2F0BAC8C4886}" destId="{D0EA212A-5448-4EEF-A11B-56BF38247213}" srcOrd="0" destOrd="0" presId="urn:microsoft.com/office/officeart/2005/8/layout/venn2"/>
    <dgm:cxn modelId="{4BD5328E-3281-4F60-A902-47BA90170D04}" type="presParOf" srcId="{D0EA212A-5448-4EEF-A11B-56BF38247213}" destId="{8A0B7531-3906-4A96-9D30-86B524A5C73C}" srcOrd="0" destOrd="0" presId="urn:microsoft.com/office/officeart/2005/8/layout/venn2"/>
    <dgm:cxn modelId="{3612E160-53B8-4906-AB95-8D167870F098}" type="presParOf" srcId="{D0EA212A-5448-4EEF-A11B-56BF38247213}" destId="{532321FF-65F9-4FE0-81A7-ED770AB94756}" srcOrd="1" destOrd="0" presId="urn:microsoft.com/office/officeart/2005/8/layout/venn2"/>
    <dgm:cxn modelId="{35D5C2ED-783F-4B3E-8FF5-4E37CCCC1EC7}" type="presParOf" srcId="{904F7378-F1FE-4789-8277-2F0BAC8C4886}" destId="{63F95001-7511-4E3E-90DE-6787A0527C32}" srcOrd="1" destOrd="0" presId="urn:microsoft.com/office/officeart/2005/8/layout/venn2"/>
    <dgm:cxn modelId="{5D4581AB-594A-4012-8AD4-F94C59165E8E}" type="presParOf" srcId="{63F95001-7511-4E3E-90DE-6787A0527C32}" destId="{851661B5-DBC6-436A-9DAF-E3E59A32111F}" srcOrd="0" destOrd="0" presId="urn:microsoft.com/office/officeart/2005/8/layout/venn2"/>
    <dgm:cxn modelId="{F8CBD2CE-9DBF-4155-93BE-208286984EB7}" type="presParOf" srcId="{63F95001-7511-4E3E-90DE-6787A0527C32}" destId="{A721EE7D-30B2-4FED-955F-6FBE7886355A}" srcOrd="1" destOrd="0" presId="urn:microsoft.com/office/officeart/2005/8/layout/venn2"/>
    <dgm:cxn modelId="{38417D5E-37ED-4199-963D-05CAABBF9D2D}" type="presParOf" srcId="{904F7378-F1FE-4789-8277-2F0BAC8C4886}" destId="{2567028C-2BF0-4625-B3FE-A212E73D580F}" srcOrd="2" destOrd="0" presId="urn:microsoft.com/office/officeart/2005/8/layout/venn2"/>
    <dgm:cxn modelId="{344A7EF0-47EA-4C6B-A64F-83BAE3D8997F}" type="presParOf" srcId="{2567028C-2BF0-4625-B3FE-A212E73D580F}" destId="{A3B96AEE-BA85-4199-8FEE-C84CEDC1BFC1}" srcOrd="0" destOrd="0" presId="urn:microsoft.com/office/officeart/2005/8/layout/venn2"/>
    <dgm:cxn modelId="{2AC02CBB-4EE2-49E6-A31F-850FF7DD9074}" type="presParOf" srcId="{2567028C-2BF0-4625-B3FE-A212E73D580F}" destId="{96E71B24-9F08-4E59-B713-98C01863727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96535E78-D843-48CC-AA25-3027F40A7A9C}">
      <dgm:prSet/>
      <dgm:spPr/>
      <dgm:t>
        <a:bodyPr/>
        <a:lstStyle/>
        <a:p>
          <a:r>
            <a:rPr lang="en-US" dirty="0" smtClean="0"/>
            <a:t>Digital notebook: single place to gather notes and information</a:t>
          </a:r>
          <a:endParaRPr lang="en-US" dirty="0"/>
        </a:p>
      </dgm:t>
    </dgm:pt>
    <dgm:pt modelId="{77C36697-B40A-4369-86D9-8212C656CFEE}" type="parTrans" cxnId="{C3CB6C7D-C9C8-4185-AE13-2DFE862B3358}">
      <dgm:prSet/>
      <dgm:spPr/>
      <dgm:t>
        <a:bodyPr/>
        <a:lstStyle/>
        <a:p>
          <a:endParaRPr lang="en-US"/>
        </a:p>
      </dgm:t>
    </dgm:pt>
    <dgm:pt modelId="{AB8C3EBA-E0DD-4B53-B63D-CE8A2E4FA132}" type="sibTrans" cxnId="{C3CB6C7D-C9C8-4185-AE13-2DFE862B3358}">
      <dgm:prSet/>
      <dgm:spPr/>
      <dgm:t>
        <a:bodyPr/>
        <a:lstStyle/>
        <a:p>
          <a:endParaRPr lang="en-US"/>
        </a:p>
      </dgm:t>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546F25E8-0727-41A0-AB2F-78EF9D8D42C8}" type="pres">
      <dgm:prSet presAssocID="{77C36697-B40A-4369-86D9-8212C656CFEE}" presName="conn2-1" presStyleLbl="parChTrans1D3" presStyleIdx="0" presStyleCnt="1"/>
      <dgm:spPr/>
      <dgm:t>
        <a:bodyPr/>
        <a:lstStyle/>
        <a:p>
          <a:endParaRPr lang="en-US"/>
        </a:p>
      </dgm:t>
    </dgm:pt>
    <dgm:pt modelId="{38DEBE66-3CBE-4F44-A7D2-070E121A1C54}" type="pres">
      <dgm:prSet presAssocID="{77C36697-B40A-4369-86D9-8212C656CFEE}" presName="connTx" presStyleLbl="parChTrans1D3" presStyleIdx="0" presStyleCnt="1"/>
      <dgm:spPr/>
      <dgm:t>
        <a:bodyPr/>
        <a:lstStyle/>
        <a:p>
          <a:endParaRPr lang="en-US"/>
        </a:p>
      </dgm:t>
    </dgm:pt>
    <dgm:pt modelId="{F988E32A-AFA1-43E7-85F8-67ECB2E63377}" type="pres">
      <dgm:prSet presAssocID="{96535E78-D843-48CC-AA25-3027F40A7A9C}" presName="root2" presStyleCnt="0"/>
      <dgm:spPr/>
    </dgm:pt>
    <dgm:pt modelId="{F90E6C9B-C075-4FCC-A182-C3B811B7CF2D}" type="pres">
      <dgm:prSet presAssocID="{96535E78-D843-48CC-AA25-3027F40A7A9C}" presName="LevelTwoTextNode" presStyleLbl="node3" presStyleIdx="0" presStyleCnt="1">
        <dgm:presLayoutVars>
          <dgm:chPref val="3"/>
        </dgm:presLayoutVars>
      </dgm:prSet>
      <dgm:spPr/>
      <dgm:t>
        <a:bodyPr/>
        <a:lstStyle/>
        <a:p>
          <a:endParaRPr lang="en-US"/>
        </a:p>
      </dgm:t>
    </dgm:pt>
    <dgm:pt modelId="{352F9BA5-A3BE-477C-B21A-4B55A8B1C8FC}" type="pres">
      <dgm:prSet presAssocID="{96535E78-D843-48CC-AA25-3027F40A7A9C}"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611DC11E-E9BC-4791-92F0-7E47B9C79B04}" type="presOf" srcId="{6CD95A17-0273-4A3F-A6A6-F3FAF9C5DAEC}" destId="{E85AD5C7-7BC0-45BB-AE5A-BA39D06AF338}" srcOrd="0" destOrd="0" presId="urn:microsoft.com/office/officeart/2005/8/layout/hierarchy2"/>
    <dgm:cxn modelId="{DB3E2DEA-CE13-4CAD-99B5-8C48A4579FFD}" type="presOf" srcId="{6846732C-B266-4CBE-935A-ACE54ECEEED4}" destId="{53B2D7CD-3AD0-47E2-8079-68790F666170}" srcOrd="0" destOrd="0" presId="urn:microsoft.com/office/officeart/2005/8/layout/hierarchy2"/>
    <dgm:cxn modelId="{F13F661F-6E5E-44E8-9214-D3331B3A86BD}" type="presOf" srcId="{3630A48A-0F06-4306-82E6-BA60D6F5F899}" destId="{C14EB5E4-8F3C-4AFE-ACC9-0EA46F3A0B57}" srcOrd="0" destOrd="0" presId="urn:microsoft.com/office/officeart/2005/8/layout/hierarchy2"/>
    <dgm:cxn modelId="{8A953B4E-94EC-4DA4-933D-E55C05C582F7}" type="presOf" srcId="{40D0EDD3-EA3B-45BE-8BB3-1F1A17887BD0}" destId="{FFF0C84D-00BF-4C58-BA09-EDC96E0DFB11}"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0E010F6E-8738-4D2C-A7F0-DA9122BEA777}" type="presOf" srcId="{8B61B735-1D75-4BFB-89C2-DCDCB41A3517}" destId="{AF436204-90DD-497A-8A0F-28890149B006}" srcOrd="0"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DC99A75A-5225-4C77-86B9-962500E7E523}" type="presOf" srcId="{9DC2D44D-A924-407E-A8BC-04CB22FED53F}" destId="{070B09A0-7FF0-4836-A418-54C4BE1AA169}" srcOrd="1"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13A5BA86-D197-4E6D-858E-770FE9896945}" type="presOf" srcId="{76456741-AD55-450D-B64F-4CBBFF7587A4}" destId="{ED8A4AE6-F0CA-4971-912A-E68D8DE454AE}" srcOrd="0" destOrd="0" presId="urn:microsoft.com/office/officeart/2005/8/layout/hierarchy2"/>
    <dgm:cxn modelId="{062DFA5B-EA7D-41F5-9652-3D7E590230AD}" type="presOf" srcId="{77C36697-B40A-4369-86D9-8212C656CFEE}" destId="{38DEBE66-3CBE-4F44-A7D2-070E121A1C54}" srcOrd="1" destOrd="0" presId="urn:microsoft.com/office/officeart/2005/8/layout/hierarchy2"/>
    <dgm:cxn modelId="{2A2EC0FA-8176-4228-A340-807BE95DD8EC}" type="presOf" srcId="{9DC2D44D-A924-407E-A8BC-04CB22FED53F}" destId="{5E7BCB88-FEEB-4111-B0B9-D26F258D7AC5}"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C4E205D0-9BDA-409D-B2F3-41595C810337}" srcId="{3630A48A-0F06-4306-82E6-BA60D6F5F899}" destId="{8B61B735-1D75-4BFB-89C2-DCDCB41A3517}" srcOrd="1" destOrd="0" parTransId="{4F95153A-1D17-4E7A-852A-7D2470182D16}" sibTransId="{0B741A79-53B5-4F68-82F6-2E984B816050}"/>
    <dgm:cxn modelId="{2CE3B84E-6034-4949-9632-45B54A181D45}" type="presOf" srcId="{6846732C-B266-4CBE-935A-ACE54ECEEED4}" destId="{4F817591-87FB-40FE-B830-5B2A120089EC}" srcOrd="1" destOrd="0" presId="urn:microsoft.com/office/officeart/2005/8/layout/hierarchy2"/>
    <dgm:cxn modelId="{7EF942B0-DFA0-423C-9658-83CC7048A1A1}" type="presOf" srcId="{695E5031-C1E9-48E5-907C-D60626044403}" destId="{C617D6C9-1C58-471E-978E-8E82861278D5}" srcOrd="1" destOrd="0" presId="urn:microsoft.com/office/officeart/2005/8/layout/hierarchy2"/>
    <dgm:cxn modelId="{B77E636E-807C-492A-B905-22B368E4E7B7}" type="presOf" srcId="{77C36697-B40A-4369-86D9-8212C656CFEE}" destId="{546F25E8-0727-41A0-AB2F-78EF9D8D42C8}" srcOrd="0" destOrd="0" presId="urn:microsoft.com/office/officeart/2005/8/layout/hierarchy2"/>
    <dgm:cxn modelId="{C3CB6C7D-C9C8-4185-AE13-2DFE862B3358}" srcId="{40D0EDD3-EA3B-45BE-8BB3-1F1A17887BD0}" destId="{96535E78-D843-48CC-AA25-3027F40A7A9C}" srcOrd="0" destOrd="0" parTransId="{77C36697-B40A-4369-86D9-8212C656CFEE}" sibTransId="{AB8C3EBA-E0DD-4B53-B63D-CE8A2E4FA132}"/>
    <dgm:cxn modelId="{3651E212-2FC1-4825-AA0D-1F445A8A7BCD}" type="presOf" srcId="{B4E922AD-86D4-4880-8D68-053C95225678}" destId="{CA69D2C2-D2A5-451D-9182-4253961FEC31}" srcOrd="0" destOrd="0" presId="urn:microsoft.com/office/officeart/2005/8/layout/hierarchy2"/>
    <dgm:cxn modelId="{4826F0EC-3C06-44B6-AA2A-201EE9C3C478}" type="presOf" srcId="{51561B18-44C5-49F5-97CB-D78CC66F1EDF}" destId="{F1718760-EFFA-4A3B-A8C6-E5914CA4C995}" srcOrd="0" destOrd="0" presId="urn:microsoft.com/office/officeart/2005/8/layout/hierarchy2"/>
    <dgm:cxn modelId="{171940C1-A3CF-4AEE-8E3A-07EBF38627CF}" type="presOf" srcId="{CD674B6A-1A7C-4DE5-8D77-8562ED2D1A59}" destId="{738EF0C5-7ABC-4B8D-92AC-480267C56C3D}" srcOrd="0" destOrd="0" presId="urn:microsoft.com/office/officeart/2005/8/layout/hierarchy2"/>
    <dgm:cxn modelId="{9C50E687-ADC0-453E-968E-3C50DD9666A1}" type="presOf" srcId="{4F95153A-1D17-4E7A-852A-7D2470182D16}" destId="{5F24483D-4E62-43CD-BCCC-9E6D4E42C542}" srcOrd="1" destOrd="0" presId="urn:microsoft.com/office/officeart/2005/8/layout/hierarchy2"/>
    <dgm:cxn modelId="{BDAA22CB-FC76-48B2-8340-D0130C58C694}" type="presOf" srcId="{415F5C99-37D0-4119-8927-0C806E4CC731}" destId="{B397D12B-BE8B-4FCA-9BBA-5674862D81E1}" srcOrd="0" destOrd="0" presId="urn:microsoft.com/office/officeart/2005/8/layout/hierarchy2"/>
    <dgm:cxn modelId="{F3A0A0E2-F433-4EBA-AA8A-12A7E510F3AA}" type="presOf" srcId="{96535E78-D843-48CC-AA25-3027F40A7A9C}" destId="{F90E6C9B-C075-4FCC-A182-C3B811B7CF2D}" srcOrd="0" destOrd="0" presId="urn:microsoft.com/office/officeart/2005/8/layout/hierarchy2"/>
    <dgm:cxn modelId="{B35BBA53-4AE7-4260-8CBC-1777D980625D}" type="presOf" srcId="{7544612B-607C-4687-B59C-C67ADD343EDE}" destId="{8D6DCBC4-ED80-4217-95A1-A8B8B93D635D}" srcOrd="0" destOrd="0" presId="urn:microsoft.com/office/officeart/2005/8/layout/hierarchy2"/>
    <dgm:cxn modelId="{35142683-3CDF-4674-AF0F-62F13D584381}" type="presOf" srcId="{4F95153A-1D17-4E7A-852A-7D2470182D16}" destId="{0E800835-372E-42A0-9C7F-A203F4DA398A}" srcOrd="0" destOrd="0" presId="urn:microsoft.com/office/officeart/2005/8/layout/hierarchy2"/>
    <dgm:cxn modelId="{6087DCEE-1DB3-4080-B3ED-5302C19FAFE8}" type="presOf" srcId="{695E5031-C1E9-48E5-907C-D60626044403}" destId="{64D2F12D-2B52-44CA-993C-AD7C9E59487F}" srcOrd="0" destOrd="0" presId="urn:microsoft.com/office/officeart/2005/8/layout/hierarchy2"/>
    <dgm:cxn modelId="{348FB97E-E91C-4081-BC5C-3DBEEAE0FD35}" type="presOf" srcId="{09756A53-12F1-493E-9317-1A37D4727930}" destId="{15C1B894-0051-4A7C-B9E6-2E72206FB573}" srcOrd="0" destOrd="0" presId="urn:microsoft.com/office/officeart/2005/8/layout/hierarchy2"/>
    <dgm:cxn modelId="{E402F4E9-2B4B-4E07-BAA8-0F3EF483A50B}" type="presOf" srcId="{CD674B6A-1A7C-4DE5-8D77-8562ED2D1A59}" destId="{162D8B4F-2238-4BAB-A679-74DC8EE0FB4B}" srcOrd="1"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0CD3EB6B-477B-4FF5-AD60-FA9D02F08699}" srcId="{3630A48A-0F06-4306-82E6-BA60D6F5F899}" destId="{5447BD4D-3384-4BB0-BAA6-CE9317D5A027}" srcOrd="2" destOrd="0" parTransId="{6846732C-B266-4CBE-935A-ACE54ECEEED4}" sibTransId="{93E1C1BE-DFC7-4977-B454-DB2CE517D9A6}"/>
    <dgm:cxn modelId="{32DF46F9-695A-412B-B130-FDF9D77F9877}" type="presOf" srcId="{7544612B-607C-4687-B59C-C67ADD343EDE}" destId="{A39E71C3-AAAB-4945-971E-B65E18100585}" srcOrd="1"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81DC17CF-6EB5-41DE-854D-DD5B6F8DDAD8}" type="presOf" srcId="{B4E922AD-86D4-4880-8D68-053C95225678}" destId="{F6EE368E-3349-43B5-ADBC-8626E2E62229}" srcOrd="1" destOrd="0" presId="urn:microsoft.com/office/officeart/2005/8/layout/hierarchy2"/>
    <dgm:cxn modelId="{907BBFD6-E704-4E1A-B761-584375E58779}" type="presOf" srcId="{5447BD4D-3384-4BB0-BAA6-CE9317D5A027}" destId="{9A3CFF63-FF87-4C7E-9B0C-882CF38BCB12}" srcOrd="0" destOrd="0" presId="urn:microsoft.com/office/officeart/2005/8/layout/hierarchy2"/>
    <dgm:cxn modelId="{DEFAB1C5-440B-4A5D-A9D7-D66FBE74122B}" type="presParOf" srcId="{E85AD5C7-7BC0-45BB-AE5A-BA39D06AF338}" destId="{7BED41F3-A95C-4D1A-8F0E-E499BB08225B}" srcOrd="0" destOrd="0" presId="urn:microsoft.com/office/officeart/2005/8/layout/hierarchy2"/>
    <dgm:cxn modelId="{2A8D3514-6B2C-48F7-AB46-E04B77D35C61}" type="presParOf" srcId="{7BED41F3-A95C-4D1A-8F0E-E499BB08225B}" destId="{C14EB5E4-8F3C-4AFE-ACC9-0EA46F3A0B57}" srcOrd="0" destOrd="0" presId="urn:microsoft.com/office/officeart/2005/8/layout/hierarchy2"/>
    <dgm:cxn modelId="{9F7F3BA3-1C9C-454E-85C4-79A0C29128D7}" type="presParOf" srcId="{7BED41F3-A95C-4D1A-8F0E-E499BB08225B}" destId="{85E15C65-4873-4CA6-AEC2-C12C82030D0F}" srcOrd="1" destOrd="0" presId="urn:microsoft.com/office/officeart/2005/8/layout/hierarchy2"/>
    <dgm:cxn modelId="{687AEB05-9909-41AB-992D-A85B6DEC6E8A}" type="presParOf" srcId="{85E15C65-4873-4CA6-AEC2-C12C82030D0F}" destId="{CA69D2C2-D2A5-451D-9182-4253961FEC31}" srcOrd="0" destOrd="0" presId="urn:microsoft.com/office/officeart/2005/8/layout/hierarchy2"/>
    <dgm:cxn modelId="{08D9D315-3C0F-42A5-A3F4-CBAE2DAA79ED}" type="presParOf" srcId="{CA69D2C2-D2A5-451D-9182-4253961FEC31}" destId="{F6EE368E-3349-43B5-ADBC-8626E2E62229}" srcOrd="0" destOrd="0" presId="urn:microsoft.com/office/officeart/2005/8/layout/hierarchy2"/>
    <dgm:cxn modelId="{E26135A0-B171-4E93-A4D8-A6DB13DF29C0}" type="presParOf" srcId="{85E15C65-4873-4CA6-AEC2-C12C82030D0F}" destId="{ED97B4D6-9175-447D-8C75-93E5E95CE7BE}" srcOrd="1" destOrd="0" presId="urn:microsoft.com/office/officeart/2005/8/layout/hierarchy2"/>
    <dgm:cxn modelId="{3B82320D-8EB1-4D86-8A72-CAF23F161548}" type="presParOf" srcId="{ED97B4D6-9175-447D-8C75-93E5E95CE7BE}" destId="{15C1B894-0051-4A7C-B9E6-2E72206FB573}" srcOrd="0" destOrd="0" presId="urn:microsoft.com/office/officeart/2005/8/layout/hierarchy2"/>
    <dgm:cxn modelId="{7C9828E6-F9AC-4D77-ACB7-538B9BF21F23}" type="presParOf" srcId="{ED97B4D6-9175-447D-8C75-93E5E95CE7BE}" destId="{3D1BA206-3147-473E-9EBE-E58F445D4C0D}" srcOrd="1" destOrd="0" presId="urn:microsoft.com/office/officeart/2005/8/layout/hierarchy2"/>
    <dgm:cxn modelId="{3A3FD3AA-AD26-408B-BDE2-EA0D6FB37266}" type="presParOf" srcId="{85E15C65-4873-4CA6-AEC2-C12C82030D0F}" destId="{0E800835-372E-42A0-9C7F-A203F4DA398A}" srcOrd="2" destOrd="0" presId="urn:microsoft.com/office/officeart/2005/8/layout/hierarchy2"/>
    <dgm:cxn modelId="{0F2CD34D-F2F5-418F-BDED-3BCEF0372B6C}" type="presParOf" srcId="{0E800835-372E-42A0-9C7F-A203F4DA398A}" destId="{5F24483D-4E62-43CD-BCCC-9E6D4E42C542}" srcOrd="0" destOrd="0" presId="urn:microsoft.com/office/officeart/2005/8/layout/hierarchy2"/>
    <dgm:cxn modelId="{3C6197AA-E589-4214-BC4F-824C73A4A0A6}" type="presParOf" srcId="{85E15C65-4873-4CA6-AEC2-C12C82030D0F}" destId="{1BF4C87F-8C21-4DCA-8A2D-DA988098E345}" srcOrd="3" destOrd="0" presId="urn:microsoft.com/office/officeart/2005/8/layout/hierarchy2"/>
    <dgm:cxn modelId="{46D6287D-AC6D-4486-8828-68773022EDB5}" type="presParOf" srcId="{1BF4C87F-8C21-4DCA-8A2D-DA988098E345}" destId="{AF436204-90DD-497A-8A0F-28890149B006}" srcOrd="0" destOrd="0" presId="urn:microsoft.com/office/officeart/2005/8/layout/hierarchy2"/>
    <dgm:cxn modelId="{349908E5-610E-4CBA-AA13-4EE7F98385F7}" type="presParOf" srcId="{1BF4C87F-8C21-4DCA-8A2D-DA988098E345}" destId="{DF8FF76D-0FA3-4207-9ADD-D2A48CF02294}" srcOrd="1" destOrd="0" presId="urn:microsoft.com/office/officeart/2005/8/layout/hierarchy2"/>
    <dgm:cxn modelId="{986B52A6-737F-41C5-B41B-6D14C0F6D7B5}" type="presParOf" srcId="{85E15C65-4873-4CA6-AEC2-C12C82030D0F}" destId="{53B2D7CD-3AD0-47E2-8079-68790F666170}" srcOrd="4" destOrd="0" presId="urn:microsoft.com/office/officeart/2005/8/layout/hierarchy2"/>
    <dgm:cxn modelId="{C8CEB74D-5BAC-489A-93E8-D40C23972644}" type="presParOf" srcId="{53B2D7CD-3AD0-47E2-8079-68790F666170}" destId="{4F817591-87FB-40FE-B830-5B2A120089EC}" srcOrd="0" destOrd="0" presId="urn:microsoft.com/office/officeart/2005/8/layout/hierarchy2"/>
    <dgm:cxn modelId="{6A6A6803-165F-4A25-BCD8-A8DFDA012A4F}" type="presParOf" srcId="{85E15C65-4873-4CA6-AEC2-C12C82030D0F}" destId="{FC10B4A3-5190-4310-B95A-08E0C4CE2E79}" srcOrd="5" destOrd="0" presId="urn:microsoft.com/office/officeart/2005/8/layout/hierarchy2"/>
    <dgm:cxn modelId="{45D3921B-94AD-4314-8D16-8D88B9F0DCE0}" type="presParOf" srcId="{FC10B4A3-5190-4310-B95A-08E0C4CE2E79}" destId="{9A3CFF63-FF87-4C7E-9B0C-882CF38BCB12}" srcOrd="0" destOrd="0" presId="urn:microsoft.com/office/officeart/2005/8/layout/hierarchy2"/>
    <dgm:cxn modelId="{AC1E96A8-E049-492C-B573-C3B72F64842B}" type="presParOf" srcId="{FC10B4A3-5190-4310-B95A-08E0C4CE2E79}" destId="{228566E9-DB5A-41C1-8418-33F665434762}" srcOrd="1" destOrd="0" presId="urn:microsoft.com/office/officeart/2005/8/layout/hierarchy2"/>
    <dgm:cxn modelId="{30E6BCA7-7329-45CE-A75F-521D74A7C8F6}" type="presParOf" srcId="{85E15C65-4873-4CA6-AEC2-C12C82030D0F}" destId="{64D2F12D-2B52-44CA-993C-AD7C9E59487F}" srcOrd="6" destOrd="0" presId="urn:microsoft.com/office/officeart/2005/8/layout/hierarchy2"/>
    <dgm:cxn modelId="{38F97A90-6E07-45A1-A2B7-A2C230A71270}" type="presParOf" srcId="{64D2F12D-2B52-44CA-993C-AD7C9E59487F}" destId="{C617D6C9-1C58-471E-978E-8E82861278D5}" srcOrd="0" destOrd="0" presId="urn:microsoft.com/office/officeart/2005/8/layout/hierarchy2"/>
    <dgm:cxn modelId="{5756FA3B-1478-4415-B534-166E61753516}" type="presParOf" srcId="{85E15C65-4873-4CA6-AEC2-C12C82030D0F}" destId="{599C0347-0F7F-4B57-9F32-0A001A5E3EB9}" srcOrd="7" destOrd="0" presId="urn:microsoft.com/office/officeart/2005/8/layout/hierarchy2"/>
    <dgm:cxn modelId="{C4E2A5E3-AE55-4546-98E8-8D4F85421791}" type="presParOf" srcId="{599C0347-0F7F-4B57-9F32-0A001A5E3EB9}" destId="{F1718760-EFFA-4A3B-A8C6-E5914CA4C995}" srcOrd="0" destOrd="0" presId="urn:microsoft.com/office/officeart/2005/8/layout/hierarchy2"/>
    <dgm:cxn modelId="{1292DD62-A590-493A-9E14-BF58ACD3E887}" type="presParOf" srcId="{599C0347-0F7F-4B57-9F32-0A001A5E3EB9}" destId="{530370FA-BD2E-4393-9898-9551B7B07BE3}" srcOrd="1" destOrd="0" presId="urn:microsoft.com/office/officeart/2005/8/layout/hierarchy2"/>
    <dgm:cxn modelId="{A6E89AAF-AAF5-4BDD-AA1A-D3E660B8F27E}" type="presParOf" srcId="{85E15C65-4873-4CA6-AEC2-C12C82030D0F}" destId="{8D6DCBC4-ED80-4217-95A1-A8B8B93D635D}" srcOrd="8" destOrd="0" presId="urn:microsoft.com/office/officeart/2005/8/layout/hierarchy2"/>
    <dgm:cxn modelId="{33248798-C090-42FA-9043-4F6408F22D15}" type="presParOf" srcId="{8D6DCBC4-ED80-4217-95A1-A8B8B93D635D}" destId="{A39E71C3-AAAB-4945-971E-B65E18100585}" srcOrd="0" destOrd="0" presId="urn:microsoft.com/office/officeart/2005/8/layout/hierarchy2"/>
    <dgm:cxn modelId="{A8CEC38A-C19D-49C0-ABBE-B9E8CB8EA41A}" type="presParOf" srcId="{85E15C65-4873-4CA6-AEC2-C12C82030D0F}" destId="{7FC9F02A-4EFA-41FE-8487-B1DE494D0864}" srcOrd="9" destOrd="0" presId="urn:microsoft.com/office/officeart/2005/8/layout/hierarchy2"/>
    <dgm:cxn modelId="{0FDE63C6-C7A8-414D-97D5-E5D3E6A23C2E}" type="presParOf" srcId="{7FC9F02A-4EFA-41FE-8487-B1DE494D0864}" destId="{FFF0C84D-00BF-4C58-BA09-EDC96E0DFB11}" srcOrd="0" destOrd="0" presId="urn:microsoft.com/office/officeart/2005/8/layout/hierarchy2"/>
    <dgm:cxn modelId="{195957A7-17B9-4309-8452-F25D17B262FF}" type="presParOf" srcId="{7FC9F02A-4EFA-41FE-8487-B1DE494D0864}" destId="{5A7F6A4A-E893-4F6A-84DE-FA09A0B911F8}" srcOrd="1" destOrd="0" presId="urn:microsoft.com/office/officeart/2005/8/layout/hierarchy2"/>
    <dgm:cxn modelId="{6D2189AD-0CAE-4DAE-AA15-6D94A4B04DA7}" type="presParOf" srcId="{5A7F6A4A-E893-4F6A-84DE-FA09A0B911F8}" destId="{546F25E8-0727-41A0-AB2F-78EF9D8D42C8}" srcOrd="0" destOrd="0" presId="urn:microsoft.com/office/officeart/2005/8/layout/hierarchy2"/>
    <dgm:cxn modelId="{E1DD29F2-447C-4D1B-8107-3C2BB4A26CB0}" type="presParOf" srcId="{546F25E8-0727-41A0-AB2F-78EF9D8D42C8}" destId="{38DEBE66-3CBE-4F44-A7D2-070E121A1C54}" srcOrd="0" destOrd="0" presId="urn:microsoft.com/office/officeart/2005/8/layout/hierarchy2"/>
    <dgm:cxn modelId="{9DB49E7D-7046-4B92-B5F9-B13F8729E13A}" type="presParOf" srcId="{5A7F6A4A-E893-4F6A-84DE-FA09A0B911F8}" destId="{F988E32A-AFA1-43E7-85F8-67ECB2E63377}" srcOrd="1" destOrd="0" presId="urn:microsoft.com/office/officeart/2005/8/layout/hierarchy2"/>
    <dgm:cxn modelId="{39B4F88C-35EE-4815-AE63-151B69FED6B6}" type="presParOf" srcId="{F988E32A-AFA1-43E7-85F8-67ECB2E63377}" destId="{F90E6C9B-C075-4FCC-A182-C3B811B7CF2D}" srcOrd="0" destOrd="0" presId="urn:microsoft.com/office/officeart/2005/8/layout/hierarchy2"/>
    <dgm:cxn modelId="{432A1382-813C-40F7-93E2-54759B4B76D8}" type="presParOf" srcId="{F988E32A-AFA1-43E7-85F8-67ECB2E63377}" destId="{352F9BA5-A3BE-477C-B21A-4B55A8B1C8FC}" srcOrd="1" destOrd="0" presId="urn:microsoft.com/office/officeart/2005/8/layout/hierarchy2"/>
    <dgm:cxn modelId="{C191A5A9-70E5-4B27-B267-7C9132F81EDA}" type="presParOf" srcId="{85E15C65-4873-4CA6-AEC2-C12C82030D0F}" destId="{738EF0C5-7ABC-4B8D-92AC-480267C56C3D}" srcOrd="10" destOrd="0" presId="urn:microsoft.com/office/officeart/2005/8/layout/hierarchy2"/>
    <dgm:cxn modelId="{F94FC8B2-CD0D-4D0D-87D9-ACCE607693FD}" type="presParOf" srcId="{738EF0C5-7ABC-4B8D-92AC-480267C56C3D}" destId="{162D8B4F-2238-4BAB-A679-74DC8EE0FB4B}" srcOrd="0" destOrd="0" presId="urn:microsoft.com/office/officeart/2005/8/layout/hierarchy2"/>
    <dgm:cxn modelId="{2C9B4C48-C5D1-41ED-A8AB-1CFB1C295C5D}" type="presParOf" srcId="{85E15C65-4873-4CA6-AEC2-C12C82030D0F}" destId="{8F2EC15C-2227-4EFF-9210-C0C2165A1313}" srcOrd="11" destOrd="0" presId="urn:microsoft.com/office/officeart/2005/8/layout/hierarchy2"/>
    <dgm:cxn modelId="{0B698769-08CA-47DF-B41B-A5576982FF55}" type="presParOf" srcId="{8F2EC15C-2227-4EFF-9210-C0C2165A1313}" destId="{B397D12B-BE8B-4FCA-9BBA-5674862D81E1}" srcOrd="0" destOrd="0" presId="urn:microsoft.com/office/officeart/2005/8/layout/hierarchy2"/>
    <dgm:cxn modelId="{22081BDA-8C08-479F-890C-25A8913627DD}" type="presParOf" srcId="{8F2EC15C-2227-4EFF-9210-C0C2165A1313}" destId="{784BB730-BE4C-4949-AECA-09C0713CDC9C}" srcOrd="1" destOrd="0" presId="urn:microsoft.com/office/officeart/2005/8/layout/hierarchy2"/>
    <dgm:cxn modelId="{A8DF3A3E-3160-4026-B378-9EEA812C56CD}" type="presParOf" srcId="{85E15C65-4873-4CA6-AEC2-C12C82030D0F}" destId="{5E7BCB88-FEEB-4111-B0B9-D26F258D7AC5}" srcOrd="12" destOrd="0" presId="urn:microsoft.com/office/officeart/2005/8/layout/hierarchy2"/>
    <dgm:cxn modelId="{C44C1BBE-17D9-4AA5-9E5D-F2776D6312AE}" type="presParOf" srcId="{5E7BCB88-FEEB-4111-B0B9-D26F258D7AC5}" destId="{070B09A0-7FF0-4836-A418-54C4BE1AA169}" srcOrd="0" destOrd="0" presId="urn:microsoft.com/office/officeart/2005/8/layout/hierarchy2"/>
    <dgm:cxn modelId="{33A3A9AF-A5B0-414D-B2E4-6BE717850299}" type="presParOf" srcId="{85E15C65-4873-4CA6-AEC2-C12C82030D0F}" destId="{706B7A49-510D-4BBF-8CF2-998FBBF28FF3}" srcOrd="13" destOrd="0" presId="urn:microsoft.com/office/officeart/2005/8/layout/hierarchy2"/>
    <dgm:cxn modelId="{7015D84D-EBF2-4AC1-A7BF-7BFCBC2290E6}" type="presParOf" srcId="{706B7A49-510D-4BBF-8CF2-998FBBF28FF3}" destId="{ED8A4AE6-F0CA-4971-912A-E68D8DE454AE}" srcOrd="0" destOrd="0" presId="urn:microsoft.com/office/officeart/2005/8/layout/hierarchy2"/>
    <dgm:cxn modelId="{618BB043-2AE7-4C3A-A942-87F911106994}"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659722CF-B78D-4441-A24F-1F94BFE5FED4}">
      <dgm:prSet/>
      <dgm:spPr/>
      <dgm:t>
        <a:bodyPr/>
        <a:lstStyle/>
        <a:p>
          <a:r>
            <a:rPr lang="en-US" dirty="0" smtClean="0"/>
            <a:t>Flyers,</a:t>
          </a:r>
        </a:p>
        <a:p>
          <a:r>
            <a:rPr lang="en-US" dirty="0" smtClean="0"/>
            <a:t> brochures,</a:t>
          </a:r>
        </a:p>
        <a:p>
          <a:r>
            <a:rPr lang="en-US" dirty="0" smtClean="0"/>
            <a:t>Etc.</a:t>
          </a:r>
          <a:endParaRPr lang="en-US" dirty="0"/>
        </a:p>
      </dgm:t>
    </dgm:pt>
    <dgm:pt modelId="{42A1C903-79D4-4CAB-B50D-03C829E9459B}" type="parTrans" cxnId="{64E024E7-2B17-471B-A2A3-B711A2E8946C}">
      <dgm:prSet/>
      <dgm:spPr/>
      <dgm:t>
        <a:bodyPr/>
        <a:lstStyle/>
        <a:p>
          <a:endParaRPr lang="en-US"/>
        </a:p>
      </dgm:t>
    </dgm:pt>
    <dgm:pt modelId="{A2F907CB-E6FD-4A92-B4C7-4AFE79733F69}" type="sibTrans" cxnId="{64E024E7-2B17-471B-A2A3-B711A2E8946C}">
      <dgm:prSet/>
      <dgm:spPr/>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D8967152-5A52-44D3-9280-D266EC0BECC2}" type="pres">
      <dgm:prSet presAssocID="{42A1C903-79D4-4CAB-B50D-03C829E9459B}" presName="conn2-1" presStyleLbl="parChTrans1D3" presStyleIdx="0" presStyleCnt="1"/>
      <dgm:spPr/>
      <dgm:t>
        <a:bodyPr/>
        <a:lstStyle/>
        <a:p>
          <a:endParaRPr lang="en-US"/>
        </a:p>
      </dgm:t>
    </dgm:pt>
    <dgm:pt modelId="{12021457-1FE2-4402-9079-EFCC89B6C372}" type="pres">
      <dgm:prSet presAssocID="{42A1C903-79D4-4CAB-B50D-03C829E9459B}" presName="connTx" presStyleLbl="parChTrans1D3" presStyleIdx="0" presStyleCnt="1"/>
      <dgm:spPr/>
      <dgm:t>
        <a:bodyPr/>
        <a:lstStyle/>
        <a:p>
          <a:endParaRPr lang="en-US"/>
        </a:p>
      </dgm:t>
    </dgm:pt>
    <dgm:pt modelId="{F2389D4C-382A-49F7-9F21-A87418C71C0F}" type="pres">
      <dgm:prSet presAssocID="{659722CF-B78D-4441-A24F-1F94BFE5FED4}" presName="root2" presStyleCnt="0"/>
      <dgm:spPr/>
    </dgm:pt>
    <dgm:pt modelId="{9CD7A238-326D-4A1B-A864-A07206700055}" type="pres">
      <dgm:prSet presAssocID="{659722CF-B78D-4441-A24F-1F94BFE5FED4}" presName="LevelTwoTextNode" presStyleLbl="node3" presStyleIdx="0" presStyleCnt="1">
        <dgm:presLayoutVars>
          <dgm:chPref val="3"/>
        </dgm:presLayoutVars>
      </dgm:prSet>
      <dgm:spPr/>
      <dgm:t>
        <a:bodyPr/>
        <a:lstStyle/>
        <a:p>
          <a:endParaRPr lang="en-US"/>
        </a:p>
      </dgm:t>
    </dgm:pt>
    <dgm:pt modelId="{CC700E42-9C57-4D09-A228-874580FAD2B4}" type="pres">
      <dgm:prSet presAssocID="{659722CF-B78D-4441-A24F-1F94BFE5FED4}"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B38F3435-6CE5-4657-89F7-C10FD0CF34CC}" type="presOf" srcId="{4F95153A-1D17-4E7A-852A-7D2470182D16}" destId="{0E800835-372E-42A0-9C7F-A203F4DA398A}" srcOrd="0" destOrd="0" presId="urn:microsoft.com/office/officeart/2005/8/layout/hierarchy2"/>
    <dgm:cxn modelId="{62056331-5C4C-4401-98AB-AD22F40A6646}" type="presOf" srcId="{659722CF-B78D-4441-A24F-1F94BFE5FED4}" destId="{9CD7A238-326D-4A1B-A864-A07206700055}"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76235809-691E-464E-A0A7-1AFDAD908EAB}" srcId="{3630A48A-0F06-4306-82E6-BA60D6F5F899}" destId="{51561B18-44C5-49F5-97CB-D78CC66F1EDF}" srcOrd="3" destOrd="0" parTransId="{695E5031-C1E9-48E5-907C-D60626044403}" sibTransId="{84147ECB-5A79-44D6-9565-7F93452426A5}"/>
    <dgm:cxn modelId="{E3BC179B-E25A-49BA-ACA4-F5DA3F4734F7}" type="presOf" srcId="{6CD95A17-0273-4A3F-A6A6-F3FAF9C5DAEC}" destId="{E85AD5C7-7BC0-45BB-AE5A-BA39D06AF338}" srcOrd="0" destOrd="0" presId="urn:microsoft.com/office/officeart/2005/8/layout/hierarchy2"/>
    <dgm:cxn modelId="{FCC11E6A-8AB0-439B-B62B-96966583439F}" type="presOf" srcId="{CD674B6A-1A7C-4DE5-8D77-8562ED2D1A59}" destId="{738EF0C5-7ABC-4B8D-92AC-480267C56C3D}" srcOrd="0" destOrd="0" presId="urn:microsoft.com/office/officeart/2005/8/layout/hierarchy2"/>
    <dgm:cxn modelId="{FF25D8AB-24AF-47EE-ABCA-BDDD1C13E068}" type="presOf" srcId="{9DC2D44D-A924-407E-A8BC-04CB22FED53F}" destId="{5E7BCB88-FEEB-4111-B0B9-D26F258D7AC5}" srcOrd="0"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64E024E7-2B17-471B-A2A3-B711A2E8946C}" srcId="{415F5C99-37D0-4119-8927-0C806E4CC731}" destId="{659722CF-B78D-4441-A24F-1F94BFE5FED4}" srcOrd="0" destOrd="0" parTransId="{42A1C903-79D4-4CAB-B50D-03C829E9459B}" sibTransId="{A2F907CB-E6FD-4A92-B4C7-4AFE79733F69}"/>
    <dgm:cxn modelId="{0A64D354-1D1E-4C60-B18D-782789E082E6}" type="presOf" srcId="{B4E922AD-86D4-4880-8D68-053C95225678}" destId="{F6EE368E-3349-43B5-ADBC-8626E2E62229}" srcOrd="1"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444A5EA2-A442-407C-ACAE-F30E8A5572FB}" type="presOf" srcId="{42A1C903-79D4-4CAB-B50D-03C829E9459B}" destId="{12021457-1FE2-4402-9079-EFCC89B6C372}" srcOrd="1" destOrd="0" presId="urn:microsoft.com/office/officeart/2005/8/layout/hierarchy2"/>
    <dgm:cxn modelId="{C4E205D0-9BDA-409D-B2F3-41595C810337}" srcId="{3630A48A-0F06-4306-82E6-BA60D6F5F899}" destId="{8B61B735-1D75-4BFB-89C2-DCDCB41A3517}" srcOrd="1" destOrd="0" parTransId="{4F95153A-1D17-4E7A-852A-7D2470182D16}" sibTransId="{0B741A79-53B5-4F68-82F6-2E984B816050}"/>
    <dgm:cxn modelId="{9BF0D742-F707-485A-A8C9-4EEE65E844DA}" type="presOf" srcId="{415F5C99-37D0-4119-8927-0C806E4CC731}" destId="{B397D12B-BE8B-4FCA-9BBA-5674862D81E1}" srcOrd="0" destOrd="0" presId="urn:microsoft.com/office/officeart/2005/8/layout/hierarchy2"/>
    <dgm:cxn modelId="{D3130B76-6200-43CA-86E9-066DAFA8F598}" type="presOf" srcId="{3630A48A-0F06-4306-82E6-BA60D6F5F899}" destId="{C14EB5E4-8F3C-4AFE-ACC9-0EA46F3A0B57}" srcOrd="0" destOrd="0" presId="urn:microsoft.com/office/officeart/2005/8/layout/hierarchy2"/>
    <dgm:cxn modelId="{79689403-6C5A-44ED-BDE7-C1CEACE7E598}" type="presOf" srcId="{40D0EDD3-EA3B-45BE-8BB3-1F1A17887BD0}" destId="{FFF0C84D-00BF-4C58-BA09-EDC96E0DFB11}" srcOrd="0" destOrd="0" presId="urn:microsoft.com/office/officeart/2005/8/layout/hierarchy2"/>
    <dgm:cxn modelId="{CEA4351A-61C4-4EE1-B32E-4749A67D9234}" type="presOf" srcId="{09756A53-12F1-493E-9317-1A37D4727930}" destId="{15C1B894-0051-4A7C-B9E6-2E72206FB573}" srcOrd="0" destOrd="0" presId="urn:microsoft.com/office/officeart/2005/8/layout/hierarchy2"/>
    <dgm:cxn modelId="{F22FD824-9AEA-4A12-955B-05332767E1E6}" type="presOf" srcId="{51561B18-44C5-49F5-97CB-D78CC66F1EDF}" destId="{F1718760-EFFA-4A3B-A8C6-E5914CA4C995}" srcOrd="0" destOrd="0" presId="urn:microsoft.com/office/officeart/2005/8/layout/hierarchy2"/>
    <dgm:cxn modelId="{93AAF876-0627-4EB3-93BA-A97A153AF98C}" type="presOf" srcId="{7544612B-607C-4687-B59C-C67ADD343EDE}" destId="{8D6DCBC4-ED80-4217-95A1-A8B8B93D635D}" srcOrd="0" destOrd="0" presId="urn:microsoft.com/office/officeart/2005/8/layout/hierarchy2"/>
    <dgm:cxn modelId="{785BB9FB-8E67-4E0C-9D1A-973E07C9C325}" type="presOf" srcId="{695E5031-C1E9-48E5-907C-D60626044403}" destId="{64D2F12D-2B52-44CA-993C-AD7C9E59487F}" srcOrd="0" destOrd="0" presId="urn:microsoft.com/office/officeart/2005/8/layout/hierarchy2"/>
    <dgm:cxn modelId="{CF0117CC-3AAB-447D-8B24-04FEDE788BA7}" type="presOf" srcId="{42A1C903-79D4-4CAB-B50D-03C829E9459B}" destId="{D8967152-5A52-44D3-9280-D266EC0BECC2}" srcOrd="0" destOrd="0" presId="urn:microsoft.com/office/officeart/2005/8/layout/hierarchy2"/>
    <dgm:cxn modelId="{D3254ABC-FFF4-4388-84F9-54DB0A4A987F}" type="presOf" srcId="{76456741-AD55-450D-B64F-4CBBFF7587A4}" destId="{ED8A4AE6-F0CA-4971-912A-E68D8DE454AE}" srcOrd="0" destOrd="0" presId="urn:microsoft.com/office/officeart/2005/8/layout/hierarchy2"/>
    <dgm:cxn modelId="{58D5D372-21A3-47D9-9DE7-A362084631D7}" type="presOf" srcId="{6846732C-B266-4CBE-935A-ACE54ECEEED4}" destId="{4F817591-87FB-40FE-B830-5B2A120089EC}" srcOrd="1" destOrd="0" presId="urn:microsoft.com/office/officeart/2005/8/layout/hierarchy2"/>
    <dgm:cxn modelId="{7CB3E0B9-0746-4678-B01B-99DD67848A19}" type="presOf" srcId="{695E5031-C1E9-48E5-907C-D60626044403}" destId="{C617D6C9-1C58-471E-978E-8E82861278D5}" srcOrd="1" destOrd="0" presId="urn:microsoft.com/office/officeart/2005/8/layout/hierarchy2"/>
    <dgm:cxn modelId="{941CA028-11D7-435C-9C29-894E88201130}" type="presOf" srcId="{8B61B735-1D75-4BFB-89C2-DCDCB41A3517}" destId="{AF436204-90DD-497A-8A0F-28890149B006}" srcOrd="0" destOrd="0" presId="urn:microsoft.com/office/officeart/2005/8/layout/hierarchy2"/>
    <dgm:cxn modelId="{8DFD791A-F8E5-43EF-9AB0-7B09214FFDD3}" type="presOf" srcId="{5447BD4D-3384-4BB0-BAA6-CE9317D5A027}" destId="{9A3CFF63-FF87-4C7E-9B0C-882CF38BCB12}" srcOrd="0"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C12F0E00-7DA7-4A01-B5B6-505B98CD464B}" type="presOf" srcId="{B4E922AD-86D4-4880-8D68-053C95225678}" destId="{CA69D2C2-D2A5-451D-9182-4253961FEC31}" srcOrd="0" destOrd="0" presId="urn:microsoft.com/office/officeart/2005/8/layout/hierarchy2"/>
    <dgm:cxn modelId="{0CD3EB6B-477B-4FF5-AD60-FA9D02F08699}" srcId="{3630A48A-0F06-4306-82E6-BA60D6F5F899}" destId="{5447BD4D-3384-4BB0-BAA6-CE9317D5A027}" srcOrd="2" destOrd="0" parTransId="{6846732C-B266-4CBE-935A-ACE54ECEEED4}" sibTransId="{93E1C1BE-DFC7-4977-B454-DB2CE517D9A6}"/>
    <dgm:cxn modelId="{E219040E-2BB5-41F6-8E61-8790D3EC0AC7}" type="presOf" srcId="{CD674B6A-1A7C-4DE5-8D77-8562ED2D1A59}" destId="{162D8B4F-2238-4BAB-A679-74DC8EE0FB4B}" srcOrd="1"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C2D91666-8580-47AD-9326-5BEEA0F670DE}" type="presOf" srcId="{4F95153A-1D17-4E7A-852A-7D2470182D16}" destId="{5F24483D-4E62-43CD-BCCC-9E6D4E42C542}" srcOrd="1" destOrd="0" presId="urn:microsoft.com/office/officeart/2005/8/layout/hierarchy2"/>
    <dgm:cxn modelId="{C9831237-6C10-4FDA-AE23-F28A691936C7}" type="presOf" srcId="{7544612B-607C-4687-B59C-C67ADD343EDE}" destId="{A39E71C3-AAAB-4945-971E-B65E18100585}" srcOrd="1" destOrd="0" presId="urn:microsoft.com/office/officeart/2005/8/layout/hierarchy2"/>
    <dgm:cxn modelId="{3AA3306A-C747-4322-BA7E-DCD6FDB3FEB9}" type="presOf" srcId="{9DC2D44D-A924-407E-A8BC-04CB22FED53F}" destId="{070B09A0-7FF0-4836-A418-54C4BE1AA169}" srcOrd="1" destOrd="0" presId="urn:microsoft.com/office/officeart/2005/8/layout/hierarchy2"/>
    <dgm:cxn modelId="{A18E2D71-5BBC-46E9-9E34-8FA844F42DB5}" type="presOf" srcId="{6846732C-B266-4CBE-935A-ACE54ECEEED4}" destId="{53B2D7CD-3AD0-47E2-8079-68790F666170}" srcOrd="0" destOrd="0" presId="urn:microsoft.com/office/officeart/2005/8/layout/hierarchy2"/>
    <dgm:cxn modelId="{2FEA3CF3-EBBD-4EEA-A905-9D8BEF11D67C}" type="presParOf" srcId="{E85AD5C7-7BC0-45BB-AE5A-BA39D06AF338}" destId="{7BED41F3-A95C-4D1A-8F0E-E499BB08225B}" srcOrd="0" destOrd="0" presId="urn:microsoft.com/office/officeart/2005/8/layout/hierarchy2"/>
    <dgm:cxn modelId="{B9A3139B-3047-4655-BA8E-CED53D75DE3F}" type="presParOf" srcId="{7BED41F3-A95C-4D1A-8F0E-E499BB08225B}" destId="{C14EB5E4-8F3C-4AFE-ACC9-0EA46F3A0B57}" srcOrd="0" destOrd="0" presId="urn:microsoft.com/office/officeart/2005/8/layout/hierarchy2"/>
    <dgm:cxn modelId="{B55354B8-B04E-4B51-B99A-EFB605DE4CAF}" type="presParOf" srcId="{7BED41F3-A95C-4D1A-8F0E-E499BB08225B}" destId="{85E15C65-4873-4CA6-AEC2-C12C82030D0F}" srcOrd="1" destOrd="0" presId="urn:microsoft.com/office/officeart/2005/8/layout/hierarchy2"/>
    <dgm:cxn modelId="{86B2C10E-F383-42D8-BA48-47BF176EAEEA}" type="presParOf" srcId="{85E15C65-4873-4CA6-AEC2-C12C82030D0F}" destId="{CA69D2C2-D2A5-451D-9182-4253961FEC31}" srcOrd="0" destOrd="0" presId="urn:microsoft.com/office/officeart/2005/8/layout/hierarchy2"/>
    <dgm:cxn modelId="{4A9E96CD-24F2-434B-8F30-DF96FD7063A9}" type="presParOf" srcId="{CA69D2C2-D2A5-451D-9182-4253961FEC31}" destId="{F6EE368E-3349-43B5-ADBC-8626E2E62229}" srcOrd="0" destOrd="0" presId="urn:microsoft.com/office/officeart/2005/8/layout/hierarchy2"/>
    <dgm:cxn modelId="{E249163E-E2AC-4636-855E-85F362D84D96}" type="presParOf" srcId="{85E15C65-4873-4CA6-AEC2-C12C82030D0F}" destId="{ED97B4D6-9175-447D-8C75-93E5E95CE7BE}" srcOrd="1" destOrd="0" presId="urn:microsoft.com/office/officeart/2005/8/layout/hierarchy2"/>
    <dgm:cxn modelId="{6488827C-61E0-4BC2-B3EF-B35597A5CBB0}" type="presParOf" srcId="{ED97B4D6-9175-447D-8C75-93E5E95CE7BE}" destId="{15C1B894-0051-4A7C-B9E6-2E72206FB573}" srcOrd="0" destOrd="0" presId="urn:microsoft.com/office/officeart/2005/8/layout/hierarchy2"/>
    <dgm:cxn modelId="{3C787E5C-26A4-4F9B-BFF5-615F81B077E7}" type="presParOf" srcId="{ED97B4D6-9175-447D-8C75-93E5E95CE7BE}" destId="{3D1BA206-3147-473E-9EBE-E58F445D4C0D}" srcOrd="1" destOrd="0" presId="urn:microsoft.com/office/officeart/2005/8/layout/hierarchy2"/>
    <dgm:cxn modelId="{F4EF7A56-8508-487C-948C-3A55FFEC8138}" type="presParOf" srcId="{85E15C65-4873-4CA6-AEC2-C12C82030D0F}" destId="{0E800835-372E-42A0-9C7F-A203F4DA398A}" srcOrd="2" destOrd="0" presId="urn:microsoft.com/office/officeart/2005/8/layout/hierarchy2"/>
    <dgm:cxn modelId="{1C92C5DD-BF98-41F5-BF42-5F51976F1929}" type="presParOf" srcId="{0E800835-372E-42A0-9C7F-A203F4DA398A}" destId="{5F24483D-4E62-43CD-BCCC-9E6D4E42C542}" srcOrd="0" destOrd="0" presId="urn:microsoft.com/office/officeart/2005/8/layout/hierarchy2"/>
    <dgm:cxn modelId="{5E0EEE57-E5E7-48B0-8ECA-1BDD6801C28E}" type="presParOf" srcId="{85E15C65-4873-4CA6-AEC2-C12C82030D0F}" destId="{1BF4C87F-8C21-4DCA-8A2D-DA988098E345}" srcOrd="3" destOrd="0" presId="urn:microsoft.com/office/officeart/2005/8/layout/hierarchy2"/>
    <dgm:cxn modelId="{2CAFAFE1-5F14-452D-8074-4B5F637F740C}" type="presParOf" srcId="{1BF4C87F-8C21-4DCA-8A2D-DA988098E345}" destId="{AF436204-90DD-497A-8A0F-28890149B006}" srcOrd="0" destOrd="0" presId="urn:microsoft.com/office/officeart/2005/8/layout/hierarchy2"/>
    <dgm:cxn modelId="{82B0A4F5-754B-4382-B278-F417A23328DC}" type="presParOf" srcId="{1BF4C87F-8C21-4DCA-8A2D-DA988098E345}" destId="{DF8FF76D-0FA3-4207-9ADD-D2A48CF02294}" srcOrd="1" destOrd="0" presId="urn:microsoft.com/office/officeart/2005/8/layout/hierarchy2"/>
    <dgm:cxn modelId="{3A723B49-8BB3-4A10-99A3-65AEEE7EE6F8}" type="presParOf" srcId="{85E15C65-4873-4CA6-AEC2-C12C82030D0F}" destId="{53B2D7CD-3AD0-47E2-8079-68790F666170}" srcOrd="4" destOrd="0" presId="urn:microsoft.com/office/officeart/2005/8/layout/hierarchy2"/>
    <dgm:cxn modelId="{18F805C2-26B3-4C0E-AB41-1582F5E27261}" type="presParOf" srcId="{53B2D7CD-3AD0-47E2-8079-68790F666170}" destId="{4F817591-87FB-40FE-B830-5B2A120089EC}" srcOrd="0" destOrd="0" presId="urn:microsoft.com/office/officeart/2005/8/layout/hierarchy2"/>
    <dgm:cxn modelId="{62431125-281E-465A-8AF0-7B6CDA92A503}" type="presParOf" srcId="{85E15C65-4873-4CA6-AEC2-C12C82030D0F}" destId="{FC10B4A3-5190-4310-B95A-08E0C4CE2E79}" srcOrd="5" destOrd="0" presId="urn:microsoft.com/office/officeart/2005/8/layout/hierarchy2"/>
    <dgm:cxn modelId="{5E95670A-83EE-4F73-917E-9A59F968C295}" type="presParOf" srcId="{FC10B4A3-5190-4310-B95A-08E0C4CE2E79}" destId="{9A3CFF63-FF87-4C7E-9B0C-882CF38BCB12}" srcOrd="0" destOrd="0" presId="urn:microsoft.com/office/officeart/2005/8/layout/hierarchy2"/>
    <dgm:cxn modelId="{014D74E3-A1F3-4A42-A867-A542FD5182A1}" type="presParOf" srcId="{FC10B4A3-5190-4310-B95A-08E0C4CE2E79}" destId="{228566E9-DB5A-41C1-8418-33F665434762}" srcOrd="1" destOrd="0" presId="urn:microsoft.com/office/officeart/2005/8/layout/hierarchy2"/>
    <dgm:cxn modelId="{1D988136-9F8F-4763-B205-4E1859CC7EF0}" type="presParOf" srcId="{85E15C65-4873-4CA6-AEC2-C12C82030D0F}" destId="{64D2F12D-2B52-44CA-993C-AD7C9E59487F}" srcOrd="6" destOrd="0" presId="urn:microsoft.com/office/officeart/2005/8/layout/hierarchy2"/>
    <dgm:cxn modelId="{40068108-70D7-4711-9C03-669801C8AB93}" type="presParOf" srcId="{64D2F12D-2B52-44CA-993C-AD7C9E59487F}" destId="{C617D6C9-1C58-471E-978E-8E82861278D5}" srcOrd="0" destOrd="0" presId="urn:microsoft.com/office/officeart/2005/8/layout/hierarchy2"/>
    <dgm:cxn modelId="{73533BFD-C30B-4950-A0E7-A6251EA5EE43}" type="presParOf" srcId="{85E15C65-4873-4CA6-AEC2-C12C82030D0F}" destId="{599C0347-0F7F-4B57-9F32-0A001A5E3EB9}" srcOrd="7" destOrd="0" presId="urn:microsoft.com/office/officeart/2005/8/layout/hierarchy2"/>
    <dgm:cxn modelId="{ABBB46EA-4023-4381-AC5D-824C7C5D011B}" type="presParOf" srcId="{599C0347-0F7F-4B57-9F32-0A001A5E3EB9}" destId="{F1718760-EFFA-4A3B-A8C6-E5914CA4C995}" srcOrd="0" destOrd="0" presId="urn:microsoft.com/office/officeart/2005/8/layout/hierarchy2"/>
    <dgm:cxn modelId="{39DFFAFA-191C-417B-ABC1-B779ED8826A7}" type="presParOf" srcId="{599C0347-0F7F-4B57-9F32-0A001A5E3EB9}" destId="{530370FA-BD2E-4393-9898-9551B7B07BE3}" srcOrd="1" destOrd="0" presId="urn:microsoft.com/office/officeart/2005/8/layout/hierarchy2"/>
    <dgm:cxn modelId="{3EED068E-FA54-479A-9E7A-18A1C41D376A}" type="presParOf" srcId="{85E15C65-4873-4CA6-AEC2-C12C82030D0F}" destId="{8D6DCBC4-ED80-4217-95A1-A8B8B93D635D}" srcOrd="8" destOrd="0" presId="urn:microsoft.com/office/officeart/2005/8/layout/hierarchy2"/>
    <dgm:cxn modelId="{935A807C-E99E-4109-9C03-5AE9BB54EEB5}" type="presParOf" srcId="{8D6DCBC4-ED80-4217-95A1-A8B8B93D635D}" destId="{A39E71C3-AAAB-4945-971E-B65E18100585}" srcOrd="0" destOrd="0" presId="urn:microsoft.com/office/officeart/2005/8/layout/hierarchy2"/>
    <dgm:cxn modelId="{6FDD04C6-FB56-4416-BBFC-5BA825C1DFD0}" type="presParOf" srcId="{85E15C65-4873-4CA6-AEC2-C12C82030D0F}" destId="{7FC9F02A-4EFA-41FE-8487-B1DE494D0864}" srcOrd="9" destOrd="0" presId="urn:microsoft.com/office/officeart/2005/8/layout/hierarchy2"/>
    <dgm:cxn modelId="{F611DCD8-7DF2-4F57-AD65-21A50C4AB70C}" type="presParOf" srcId="{7FC9F02A-4EFA-41FE-8487-B1DE494D0864}" destId="{FFF0C84D-00BF-4C58-BA09-EDC96E0DFB11}" srcOrd="0" destOrd="0" presId="urn:microsoft.com/office/officeart/2005/8/layout/hierarchy2"/>
    <dgm:cxn modelId="{ABAE2CE1-D279-4D9A-AE4D-55209C7F0532}" type="presParOf" srcId="{7FC9F02A-4EFA-41FE-8487-B1DE494D0864}" destId="{5A7F6A4A-E893-4F6A-84DE-FA09A0B911F8}" srcOrd="1" destOrd="0" presId="urn:microsoft.com/office/officeart/2005/8/layout/hierarchy2"/>
    <dgm:cxn modelId="{09B25BB1-2B89-4523-8143-3FE542C5C6FC}" type="presParOf" srcId="{85E15C65-4873-4CA6-AEC2-C12C82030D0F}" destId="{738EF0C5-7ABC-4B8D-92AC-480267C56C3D}" srcOrd="10" destOrd="0" presId="urn:microsoft.com/office/officeart/2005/8/layout/hierarchy2"/>
    <dgm:cxn modelId="{8D839BEB-BAFE-4249-BE77-D3BFF4B364DF}" type="presParOf" srcId="{738EF0C5-7ABC-4B8D-92AC-480267C56C3D}" destId="{162D8B4F-2238-4BAB-A679-74DC8EE0FB4B}" srcOrd="0" destOrd="0" presId="urn:microsoft.com/office/officeart/2005/8/layout/hierarchy2"/>
    <dgm:cxn modelId="{49CA1DA5-DD2C-4B9A-A143-26E19B0E769B}" type="presParOf" srcId="{85E15C65-4873-4CA6-AEC2-C12C82030D0F}" destId="{8F2EC15C-2227-4EFF-9210-C0C2165A1313}" srcOrd="11" destOrd="0" presId="urn:microsoft.com/office/officeart/2005/8/layout/hierarchy2"/>
    <dgm:cxn modelId="{A946A8D8-7B97-4F89-AABA-4211038814C5}" type="presParOf" srcId="{8F2EC15C-2227-4EFF-9210-C0C2165A1313}" destId="{B397D12B-BE8B-4FCA-9BBA-5674862D81E1}" srcOrd="0" destOrd="0" presId="urn:microsoft.com/office/officeart/2005/8/layout/hierarchy2"/>
    <dgm:cxn modelId="{BF2ED289-E224-4215-9887-2C32AA2B4C25}" type="presParOf" srcId="{8F2EC15C-2227-4EFF-9210-C0C2165A1313}" destId="{784BB730-BE4C-4949-AECA-09C0713CDC9C}" srcOrd="1" destOrd="0" presId="urn:microsoft.com/office/officeart/2005/8/layout/hierarchy2"/>
    <dgm:cxn modelId="{E8D84B5F-2C40-44B1-9671-6E2999096561}" type="presParOf" srcId="{784BB730-BE4C-4949-AECA-09C0713CDC9C}" destId="{D8967152-5A52-44D3-9280-D266EC0BECC2}" srcOrd="0" destOrd="0" presId="urn:microsoft.com/office/officeart/2005/8/layout/hierarchy2"/>
    <dgm:cxn modelId="{20991E7A-0C0F-4694-81C3-F8D806494037}" type="presParOf" srcId="{D8967152-5A52-44D3-9280-D266EC0BECC2}" destId="{12021457-1FE2-4402-9079-EFCC89B6C372}" srcOrd="0" destOrd="0" presId="urn:microsoft.com/office/officeart/2005/8/layout/hierarchy2"/>
    <dgm:cxn modelId="{833B0779-8EBD-4D92-8D8C-874D106B3F5D}" type="presParOf" srcId="{784BB730-BE4C-4949-AECA-09C0713CDC9C}" destId="{F2389D4C-382A-49F7-9F21-A87418C71C0F}" srcOrd="1" destOrd="0" presId="urn:microsoft.com/office/officeart/2005/8/layout/hierarchy2"/>
    <dgm:cxn modelId="{ACB0FE53-9116-43E0-B33A-3F1234E7F2B6}" type="presParOf" srcId="{F2389D4C-382A-49F7-9F21-A87418C71C0F}" destId="{9CD7A238-326D-4A1B-A864-A07206700055}" srcOrd="0" destOrd="0" presId="urn:microsoft.com/office/officeart/2005/8/layout/hierarchy2"/>
    <dgm:cxn modelId="{3A997D79-C414-4BF9-9775-640C7BD304AA}" type="presParOf" srcId="{F2389D4C-382A-49F7-9F21-A87418C71C0F}" destId="{CC700E42-9C57-4D09-A228-874580FAD2B4}" srcOrd="1" destOrd="0" presId="urn:microsoft.com/office/officeart/2005/8/layout/hierarchy2"/>
    <dgm:cxn modelId="{751B179E-BE9C-4B50-A49F-0D0522631CD5}" type="presParOf" srcId="{85E15C65-4873-4CA6-AEC2-C12C82030D0F}" destId="{5E7BCB88-FEEB-4111-B0B9-D26F258D7AC5}" srcOrd="12" destOrd="0" presId="urn:microsoft.com/office/officeart/2005/8/layout/hierarchy2"/>
    <dgm:cxn modelId="{37305B33-FB44-413C-8815-1E307DA6D6C2}" type="presParOf" srcId="{5E7BCB88-FEEB-4111-B0B9-D26F258D7AC5}" destId="{070B09A0-7FF0-4836-A418-54C4BE1AA169}" srcOrd="0" destOrd="0" presId="urn:microsoft.com/office/officeart/2005/8/layout/hierarchy2"/>
    <dgm:cxn modelId="{076486F6-7DF6-4100-8668-A44D2187E18F}" type="presParOf" srcId="{85E15C65-4873-4CA6-AEC2-C12C82030D0F}" destId="{706B7A49-510D-4BBF-8CF2-998FBBF28FF3}" srcOrd="13" destOrd="0" presId="urn:microsoft.com/office/officeart/2005/8/layout/hierarchy2"/>
    <dgm:cxn modelId="{5D2E3E1A-4B13-4F48-9D60-1DED0C7AADCB}" type="presParOf" srcId="{706B7A49-510D-4BBF-8CF2-998FBBF28FF3}" destId="{ED8A4AE6-F0CA-4971-912A-E68D8DE454AE}" srcOrd="0" destOrd="0" presId="urn:microsoft.com/office/officeart/2005/8/layout/hierarchy2"/>
    <dgm:cxn modelId="{67E75D41-A5FF-443F-BD6D-D58C05E2A3EA}"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1241EDEA-2DE6-4F2A-940A-DF09E1219A9B}">
      <dgm:prSet/>
      <dgm:spPr/>
      <dgm:t>
        <a:bodyPr/>
        <a:lstStyle/>
        <a:p>
          <a:r>
            <a:rPr lang="en-US" dirty="0" smtClean="0"/>
            <a:t>Database,</a:t>
          </a:r>
        </a:p>
        <a:p>
          <a:r>
            <a:rPr lang="en-US" dirty="0" smtClean="0"/>
            <a:t>Reports, tables</a:t>
          </a:r>
          <a:endParaRPr lang="en-US" dirty="0"/>
        </a:p>
      </dgm:t>
    </dgm:pt>
    <dgm:pt modelId="{20B016A3-50CC-4933-8F31-54C89C59BC05}" type="parTrans" cxnId="{FE07E3ED-96F5-4855-B87E-1DF358A54060}">
      <dgm:prSet/>
      <dgm:spPr/>
      <dgm:t>
        <a:bodyPr/>
        <a:lstStyle/>
        <a:p>
          <a:endParaRPr lang="en-US"/>
        </a:p>
      </dgm:t>
    </dgm:pt>
    <dgm:pt modelId="{51AA9967-C31B-42E8-9299-CBA0D00C5454}" type="sibTrans" cxnId="{FE07E3ED-96F5-4855-B87E-1DF358A54060}">
      <dgm:prSet/>
      <dgm:spPr/>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 modelId="{DC495FEA-3746-4DB7-B07E-10C1A1358E37}" type="pres">
      <dgm:prSet presAssocID="{20B016A3-50CC-4933-8F31-54C89C59BC05}" presName="conn2-1" presStyleLbl="parChTrans1D3" presStyleIdx="0" presStyleCnt="1"/>
      <dgm:spPr/>
      <dgm:t>
        <a:bodyPr/>
        <a:lstStyle/>
        <a:p>
          <a:endParaRPr lang="en-US"/>
        </a:p>
      </dgm:t>
    </dgm:pt>
    <dgm:pt modelId="{6DAF30C4-F4C6-4B19-A89D-17652A941317}" type="pres">
      <dgm:prSet presAssocID="{20B016A3-50CC-4933-8F31-54C89C59BC05}" presName="connTx" presStyleLbl="parChTrans1D3" presStyleIdx="0" presStyleCnt="1"/>
      <dgm:spPr/>
      <dgm:t>
        <a:bodyPr/>
        <a:lstStyle/>
        <a:p>
          <a:endParaRPr lang="en-US"/>
        </a:p>
      </dgm:t>
    </dgm:pt>
    <dgm:pt modelId="{756EABB1-B8F1-4488-A027-29A0A2F1749A}" type="pres">
      <dgm:prSet presAssocID="{1241EDEA-2DE6-4F2A-940A-DF09E1219A9B}" presName="root2" presStyleCnt="0"/>
      <dgm:spPr/>
    </dgm:pt>
    <dgm:pt modelId="{D1DEFB3F-0899-49D4-BFB6-CB1DCEE52F78}" type="pres">
      <dgm:prSet presAssocID="{1241EDEA-2DE6-4F2A-940A-DF09E1219A9B}" presName="LevelTwoTextNode" presStyleLbl="node3" presStyleIdx="0" presStyleCnt="1">
        <dgm:presLayoutVars>
          <dgm:chPref val="3"/>
        </dgm:presLayoutVars>
      </dgm:prSet>
      <dgm:spPr/>
      <dgm:t>
        <a:bodyPr/>
        <a:lstStyle/>
        <a:p>
          <a:endParaRPr lang="en-US"/>
        </a:p>
      </dgm:t>
    </dgm:pt>
    <dgm:pt modelId="{B9913D18-36AE-4985-AD3E-718CC78CC3C9}" type="pres">
      <dgm:prSet presAssocID="{1241EDEA-2DE6-4F2A-940A-DF09E1219A9B}" presName="level3hierChild" presStyleCnt="0"/>
      <dgm:spPr/>
    </dgm:pt>
  </dgm:ptLst>
  <dgm:cxnLst>
    <dgm:cxn modelId="{7AE9816A-7F00-40B2-89D7-4B505184D810}" type="presOf" srcId="{CD674B6A-1A7C-4DE5-8D77-8562ED2D1A59}" destId="{738EF0C5-7ABC-4B8D-92AC-480267C56C3D}" srcOrd="0" destOrd="0" presId="urn:microsoft.com/office/officeart/2005/8/layout/hierarchy2"/>
    <dgm:cxn modelId="{F4ACCAC2-8481-4B78-800E-32D34107E526}" type="presOf" srcId="{B4E922AD-86D4-4880-8D68-053C95225678}" destId="{F6EE368E-3349-43B5-ADBC-8626E2E62229}" srcOrd="1" destOrd="0" presId="urn:microsoft.com/office/officeart/2005/8/layout/hierarchy2"/>
    <dgm:cxn modelId="{76299863-AC99-4BD8-8118-4BE035F272CA}" type="presOf" srcId="{76456741-AD55-450D-B64F-4CBBFF7587A4}" destId="{ED8A4AE6-F0CA-4971-912A-E68D8DE454AE}" srcOrd="0" destOrd="0" presId="urn:microsoft.com/office/officeart/2005/8/layout/hierarchy2"/>
    <dgm:cxn modelId="{A0144606-39E4-4AA8-8C1B-B9975FC4B531}" type="presOf" srcId="{7544612B-607C-4687-B59C-C67ADD343EDE}" destId="{8D6DCBC4-ED80-4217-95A1-A8B8B93D635D}" srcOrd="0" destOrd="0" presId="urn:microsoft.com/office/officeart/2005/8/layout/hierarchy2"/>
    <dgm:cxn modelId="{6D95F048-4E4F-4465-89C4-664932971EA7}" type="presOf" srcId="{3630A48A-0F06-4306-82E6-BA60D6F5F899}" destId="{C14EB5E4-8F3C-4AFE-ACC9-0EA46F3A0B57}"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A6F05DB9-CC63-4207-A081-311DDD6787B3}" type="presOf" srcId="{9DC2D44D-A924-407E-A8BC-04CB22FED53F}" destId="{070B09A0-7FF0-4836-A418-54C4BE1AA169}" srcOrd="1" destOrd="0" presId="urn:microsoft.com/office/officeart/2005/8/layout/hierarchy2"/>
    <dgm:cxn modelId="{E2A48662-B383-4203-A29B-B57F4BD186C8}" type="presOf" srcId="{7544612B-607C-4687-B59C-C67ADD343EDE}" destId="{A39E71C3-AAAB-4945-971E-B65E18100585}" srcOrd="1"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FE07E3ED-96F5-4855-B87E-1DF358A54060}" srcId="{76456741-AD55-450D-B64F-4CBBFF7587A4}" destId="{1241EDEA-2DE6-4F2A-940A-DF09E1219A9B}" srcOrd="0" destOrd="0" parTransId="{20B016A3-50CC-4933-8F31-54C89C59BC05}" sibTransId="{51AA9967-C31B-42E8-9299-CBA0D00C5454}"/>
    <dgm:cxn modelId="{FCCEEED8-26CE-41B7-B0E9-B4047A4D90CC}" type="presOf" srcId="{415F5C99-37D0-4119-8927-0C806E4CC731}" destId="{B397D12B-BE8B-4FCA-9BBA-5674862D81E1}" srcOrd="0" destOrd="0" presId="urn:microsoft.com/office/officeart/2005/8/layout/hierarchy2"/>
    <dgm:cxn modelId="{633A17F6-A3B8-40A7-86A1-43AF203F6FD7}" type="presOf" srcId="{695E5031-C1E9-48E5-907C-D60626044403}" destId="{64D2F12D-2B52-44CA-993C-AD7C9E59487F}" srcOrd="0"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49319061-B44E-4918-8926-3B16E759F060}" type="presOf" srcId="{1241EDEA-2DE6-4F2A-940A-DF09E1219A9B}" destId="{D1DEFB3F-0899-49D4-BFB6-CB1DCEE52F78}"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C4E205D0-9BDA-409D-B2F3-41595C810337}" srcId="{3630A48A-0F06-4306-82E6-BA60D6F5F899}" destId="{8B61B735-1D75-4BFB-89C2-DCDCB41A3517}" srcOrd="1" destOrd="0" parTransId="{4F95153A-1D17-4E7A-852A-7D2470182D16}" sibTransId="{0B741A79-53B5-4F68-82F6-2E984B816050}"/>
    <dgm:cxn modelId="{BA4724F4-60BC-49C5-814A-1FE699DB0F0D}" type="presOf" srcId="{6846732C-B266-4CBE-935A-ACE54ECEEED4}" destId="{4F817591-87FB-40FE-B830-5B2A120089EC}" srcOrd="1" destOrd="0" presId="urn:microsoft.com/office/officeart/2005/8/layout/hierarchy2"/>
    <dgm:cxn modelId="{E39FD72D-FE06-4C8F-A9F9-0D1C8F9CF0A9}" type="presOf" srcId="{20B016A3-50CC-4933-8F31-54C89C59BC05}" destId="{DC495FEA-3746-4DB7-B07E-10C1A1358E37}" srcOrd="0" destOrd="0" presId="urn:microsoft.com/office/officeart/2005/8/layout/hierarchy2"/>
    <dgm:cxn modelId="{29BE6AB2-1356-4BA9-BB21-1ED72DA1EE14}" type="presOf" srcId="{CD674B6A-1A7C-4DE5-8D77-8562ED2D1A59}" destId="{162D8B4F-2238-4BAB-A679-74DC8EE0FB4B}" srcOrd="1" destOrd="0" presId="urn:microsoft.com/office/officeart/2005/8/layout/hierarchy2"/>
    <dgm:cxn modelId="{6837FCE2-DAD7-4A60-94EC-AE21091BBAB9}" type="presOf" srcId="{B4E922AD-86D4-4880-8D68-053C95225678}" destId="{CA69D2C2-D2A5-451D-9182-4253961FEC31}" srcOrd="0" destOrd="0" presId="urn:microsoft.com/office/officeart/2005/8/layout/hierarchy2"/>
    <dgm:cxn modelId="{CD34A07F-6C0B-4CA3-962C-5F4215C24592}" type="presOf" srcId="{4F95153A-1D17-4E7A-852A-7D2470182D16}" destId="{5F24483D-4E62-43CD-BCCC-9E6D4E42C542}" srcOrd="1" destOrd="0" presId="urn:microsoft.com/office/officeart/2005/8/layout/hierarchy2"/>
    <dgm:cxn modelId="{71AF6B73-4EE3-4657-A24B-3F65E9D5F58D}" type="presOf" srcId="{5447BD4D-3384-4BB0-BAA6-CE9317D5A027}" destId="{9A3CFF63-FF87-4C7E-9B0C-882CF38BCB12}" srcOrd="0"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D504F2E7-EE48-46F9-A25A-E47E6141AAA5}" type="presOf" srcId="{4F95153A-1D17-4E7A-852A-7D2470182D16}" destId="{0E800835-372E-42A0-9C7F-A203F4DA398A}" srcOrd="0" destOrd="0" presId="urn:microsoft.com/office/officeart/2005/8/layout/hierarchy2"/>
    <dgm:cxn modelId="{93603FC9-9FE0-463D-85A8-2DDDC143BD65}" type="presOf" srcId="{9DC2D44D-A924-407E-A8BC-04CB22FED53F}" destId="{5E7BCB88-FEEB-4111-B0B9-D26F258D7AC5}" srcOrd="0" destOrd="0" presId="urn:microsoft.com/office/officeart/2005/8/layout/hierarchy2"/>
    <dgm:cxn modelId="{0CD3EB6B-477B-4FF5-AD60-FA9D02F08699}" srcId="{3630A48A-0F06-4306-82E6-BA60D6F5F899}" destId="{5447BD4D-3384-4BB0-BAA6-CE9317D5A027}" srcOrd="2" destOrd="0" parTransId="{6846732C-B266-4CBE-935A-ACE54ECEEED4}" sibTransId="{93E1C1BE-DFC7-4977-B454-DB2CE517D9A6}"/>
    <dgm:cxn modelId="{CDE4C58B-C737-448A-ABA1-F76DFFE3B954}" type="presOf" srcId="{695E5031-C1E9-48E5-907C-D60626044403}" destId="{C617D6C9-1C58-471E-978E-8E82861278D5}" srcOrd="1" destOrd="0" presId="urn:microsoft.com/office/officeart/2005/8/layout/hierarchy2"/>
    <dgm:cxn modelId="{F72BD1EF-2318-4700-84CB-74FC41715708}" type="presOf" srcId="{6CD95A17-0273-4A3F-A6A6-F3FAF9C5DAEC}" destId="{E85AD5C7-7BC0-45BB-AE5A-BA39D06AF338}" srcOrd="0" destOrd="0" presId="urn:microsoft.com/office/officeart/2005/8/layout/hierarchy2"/>
    <dgm:cxn modelId="{D8C3827E-09DB-4664-8711-D30823C1D0B9}" type="presOf" srcId="{20B016A3-50CC-4933-8F31-54C89C59BC05}" destId="{6DAF30C4-F4C6-4B19-A89D-17652A941317}" srcOrd="1" destOrd="0" presId="urn:microsoft.com/office/officeart/2005/8/layout/hierarchy2"/>
    <dgm:cxn modelId="{20343179-C0CE-49B5-B2BD-678C59A96752}" type="presOf" srcId="{40D0EDD3-EA3B-45BE-8BB3-1F1A17887BD0}" destId="{FFF0C84D-00BF-4C58-BA09-EDC96E0DFB11}" srcOrd="0"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F3365EBF-2F6F-4E80-BBC0-48B6577B5286}" type="presOf" srcId="{6846732C-B266-4CBE-935A-ACE54ECEEED4}" destId="{53B2D7CD-3AD0-47E2-8079-68790F666170}" srcOrd="0" destOrd="0" presId="urn:microsoft.com/office/officeart/2005/8/layout/hierarchy2"/>
    <dgm:cxn modelId="{701C37B0-2AEE-4B81-B13F-E374E24F5169}" type="presOf" srcId="{09756A53-12F1-493E-9317-1A37D4727930}" destId="{15C1B894-0051-4A7C-B9E6-2E72206FB573}" srcOrd="0" destOrd="0" presId="urn:microsoft.com/office/officeart/2005/8/layout/hierarchy2"/>
    <dgm:cxn modelId="{44300A4C-FD33-4495-B134-1B237805333C}" type="presOf" srcId="{51561B18-44C5-49F5-97CB-D78CC66F1EDF}" destId="{F1718760-EFFA-4A3B-A8C6-E5914CA4C995}" srcOrd="0" destOrd="0" presId="urn:microsoft.com/office/officeart/2005/8/layout/hierarchy2"/>
    <dgm:cxn modelId="{721C7CBE-5AD1-4D87-9C6D-0BEC4FEB3F19}" type="presOf" srcId="{8B61B735-1D75-4BFB-89C2-DCDCB41A3517}" destId="{AF436204-90DD-497A-8A0F-28890149B006}" srcOrd="0" destOrd="0" presId="urn:microsoft.com/office/officeart/2005/8/layout/hierarchy2"/>
    <dgm:cxn modelId="{1103F325-C000-46DF-957B-A44CABD578EF}" type="presParOf" srcId="{E85AD5C7-7BC0-45BB-AE5A-BA39D06AF338}" destId="{7BED41F3-A95C-4D1A-8F0E-E499BB08225B}" srcOrd="0" destOrd="0" presId="urn:microsoft.com/office/officeart/2005/8/layout/hierarchy2"/>
    <dgm:cxn modelId="{04A3195E-C16E-43D4-8CA3-FE9C79732BD6}" type="presParOf" srcId="{7BED41F3-A95C-4D1A-8F0E-E499BB08225B}" destId="{C14EB5E4-8F3C-4AFE-ACC9-0EA46F3A0B57}" srcOrd="0" destOrd="0" presId="urn:microsoft.com/office/officeart/2005/8/layout/hierarchy2"/>
    <dgm:cxn modelId="{02EEE822-F430-49D4-9391-C9C4909361FA}" type="presParOf" srcId="{7BED41F3-A95C-4D1A-8F0E-E499BB08225B}" destId="{85E15C65-4873-4CA6-AEC2-C12C82030D0F}" srcOrd="1" destOrd="0" presId="urn:microsoft.com/office/officeart/2005/8/layout/hierarchy2"/>
    <dgm:cxn modelId="{2D78A572-8424-48AC-9DD5-0E97F1959A85}" type="presParOf" srcId="{85E15C65-4873-4CA6-AEC2-C12C82030D0F}" destId="{CA69D2C2-D2A5-451D-9182-4253961FEC31}" srcOrd="0" destOrd="0" presId="urn:microsoft.com/office/officeart/2005/8/layout/hierarchy2"/>
    <dgm:cxn modelId="{220E94B8-D456-4A02-9B0A-77EC22D6D15E}" type="presParOf" srcId="{CA69D2C2-D2A5-451D-9182-4253961FEC31}" destId="{F6EE368E-3349-43B5-ADBC-8626E2E62229}" srcOrd="0" destOrd="0" presId="urn:microsoft.com/office/officeart/2005/8/layout/hierarchy2"/>
    <dgm:cxn modelId="{643D7C19-23F1-478C-B5AE-87E6B0171F22}" type="presParOf" srcId="{85E15C65-4873-4CA6-AEC2-C12C82030D0F}" destId="{ED97B4D6-9175-447D-8C75-93E5E95CE7BE}" srcOrd="1" destOrd="0" presId="urn:microsoft.com/office/officeart/2005/8/layout/hierarchy2"/>
    <dgm:cxn modelId="{A0652888-7B09-4E0C-9AA2-E6C5D9D01227}" type="presParOf" srcId="{ED97B4D6-9175-447D-8C75-93E5E95CE7BE}" destId="{15C1B894-0051-4A7C-B9E6-2E72206FB573}" srcOrd="0" destOrd="0" presId="urn:microsoft.com/office/officeart/2005/8/layout/hierarchy2"/>
    <dgm:cxn modelId="{FE1E9A4A-931E-46A1-814A-5F7BF217D2C0}" type="presParOf" srcId="{ED97B4D6-9175-447D-8C75-93E5E95CE7BE}" destId="{3D1BA206-3147-473E-9EBE-E58F445D4C0D}" srcOrd="1" destOrd="0" presId="urn:microsoft.com/office/officeart/2005/8/layout/hierarchy2"/>
    <dgm:cxn modelId="{0C26B8C3-E9A6-43A3-BDA8-8C2B5224CA3A}" type="presParOf" srcId="{85E15C65-4873-4CA6-AEC2-C12C82030D0F}" destId="{0E800835-372E-42A0-9C7F-A203F4DA398A}" srcOrd="2" destOrd="0" presId="urn:microsoft.com/office/officeart/2005/8/layout/hierarchy2"/>
    <dgm:cxn modelId="{1218BACA-1FC1-4550-9BFE-1DD297410BAA}" type="presParOf" srcId="{0E800835-372E-42A0-9C7F-A203F4DA398A}" destId="{5F24483D-4E62-43CD-BCCC-9E6D4E42C542}" srcOrd="0" destOrd="0" presId="urn:microsoft.com/office/officeart/2005/8/layout/hierarchy2"/>
    <dgm:cxn modelId="{B28E9E18-731F-4A6F-9896-458B8BC436BE}" type="presParOf" srcId="{85E15C65-4873-4CA6-AEC2-C12C82030D0F}" destId="{1BF4C87F-8C21-4DCA-8A2D-DA988098E345}" srcOrd="3" destOrd="0" presId="urn:microsoft.com/office/officeart/2005/8/layout/hierarchy2"/>
    <dgm:cxn modelId="{490F40F2-9C66-4353-B81B-7E1544D3F93A}" type="presParOf" srcId="{1BF4C87F-8C21-4DCA-8A2D-DA988098E345}" destId="{AF436204-90DD-497A-8A0F-28890149B006}" srcOrd="0" destOrd="0" presId="urn:microsoft.com/office/officeart/2005/8/layout/hierarchy2"/>
    <dgm:cxn modelId="{CB7B52C9-2A39-465E-85FA-FA6567ECEDEC}" type="presParOf" srcId="{1BF4C87F-8C21-4DCA-8A2D-DA988098E345}" destId="{DF8FF76D-0FA3-4207-9ADD-D2A48CF02294}" srcOrd="1" destOrd="0" presId="urn:microsoft.com/office/officeart/2005/8/layout/hierarchy2"/>
    <dgm:cxn modelId="{F0793CDA-FEFD-4A83-A220-793D3F07658C}" type="presParOf" srcId="{85E15C65-4873-4CA6-AEC2-C12C82030D0F}" destId="{53B2D7CD-3AD0-47E2-8079-68790F666170}" srcOrd="4" destOrd="0" presId="urn:microsoft.com/office/officeart/2005/8/layout/hierarchy2"/>
    <dgm:cxn modelId="{CD8E5130-EBFD-4B5F-A417-A54B1B45FC02}" type="presParOf" srcId="{53B2D7CD-3AD0-47E2-8079-68790F666170}" destId="{4F817591-87FB-40FE-B830-5B2A120089EC}" srcOrd="0" destOrd="0" presId="urn:microsoft.com/office/officeart/2005/8/layout/hierarchy2"/>
    <dgm:cxn modelId="{CF935144-F297-43AF-A048-86647250FB78}" type="presParOf" srcId="{85E15C65-4873-4CA6-AEC2-C12C82030D0F}" destId="{FC10B4A3-5190-4310-B95A-08E0C4CE2E79}" srcOrd="5" destOrd="0" presId="urn:microsoft.com/office/officeart/2005/8/layout/hierarchy2"/>
    <dgm:cxn modelId="{4B99C484-D130-4412-AA77-8390BEF50AB9}" type="presParOf" srcId="{FC10B4A3-5190-4310-B95A-08E0C4CE2E79}" destId="{9A3CFF63-FF87-4C7E-9B0C-882CF38BCB12}" srcOrd="0" destOrd="0" presId="urn:microsoft.com/office/officeart/2005/8/layout/hierarchy2"/>
    <dgm:cxn modelId="{98ABA82A-42FE-4FD4-AB4A-6A101148388C}" type="presParOf" srcId="{FC10B4A3-5190-4310-B95A-08E0C4CE2E79}" destId="{228566E9-DB5A-41C1-8418-33F665434762}" srcOrd="1" destOrd="0" presId="urn:microsoft.com/office/officeart/2005/8/layout/hierarchy2"/>
    <dgm:cxn modelId="{69625311-8488-48A6-8A66-1C3A15CFC90F}" type="presParOf" srcId="{85E15C65-4873-4CA6-AEC2-C12C82030D0F}" destId="{64D2F12D-2B52-44CA-993C-AD7C9E59487F}" srcOrd="6" destOrd="0" presId="urn:microsoft.com/office/officeart/2005/8/layout/hierarchy2"/>
    <dgm:cxn modelId="{79C95D42-33DB-472A-A231-CB2FACE9448E}" type="presParOf" srcId="{64D2F12D-2B52-44CA-993C-AD7C9E59487F}" destId="{C617D6C9-1C58-471E-978E-8E82861278D5}" srcOrd="0" destOrd="0" presId="urn:microsoft.com/office/officeart/2005/8/layout/hierarchy2"/>
    <dgm:cxn modelId="{D24CEA8C-ABD6-40E1-9857-A20BC59E49C3}" type="presParOf" srcId="{85E15C65-4873-4CA6-AEC2-C12C82030D0F}" destId="{599C0347-0F7F-4B57-9F32-0A001A5E3EB9}" srcOrd="7" destOrd="0" presId="urn:microsoft.com/office/officeart/2005/8/layout/hierarchy2"/>
    <dgm:cxn modelId="{75CAC491-37BE-4DB2-8538-3B124433A33D}" type="presParOf" srcId="{599C0347-0F7F-4B57-9F32-0A001A5E3EB9}" destId="{F1718760-EFFA-4A3B-A8C6-E5914CA4C995}" srcOrd="0" destOrd="0" presId="urn:microsoft.com/office/officeart/2005/8/layout/hierarchy2"/>
    <dgm:cxn modelId="{E20F1F3E-3EA6-4968-BCD5-306A91BC1F06}" type="presParOf" srcId="{599C0347-0F7F-4B57-9F32-0A001A5E3EB9}" destId="{530370FA-BD2E-4393-9898-9551B7B07BE3}" srcOrd="1" destOrd="0" presId="urn:microsoft.com/office/officeart/2005/8/layout/hierarchy2"/>
    <dgm:cxn modelId="{56B6D40E-B55D-40AE-ADE6-1FE912E72778}" type="presParOf" srcId="{85E15C65-4873-4CA6-AEC2-C12C82030D0F}" destId="{8D6DCBC4-ED80-4217-95A1-A8B8B93D635D}" srcOrd="8" destOrd="0" presId="urn:microsoft.com/office/officeart/2005/8/layout/hierarchy2"/>
    <dgm:cxn modelId="{238928FD-7E83-416C-9C37-D68BC9365541}" type="presParOf" srcId="{8D6DCBC4-ED80-4217-95A1-A8B8B93D635D}" destId="{A39E71C3-AAAB-4945-971E-B65E18100585}" srcOrd="0" destOrd="0" presId="urn:microsoft.com/office/officeart/2005/8/layout/hierarchy2"/>
    <dgm:cxn modelId="{AAB8C92D-345A-4660-9AE9-7D6218AF632E}" type="presParOf" srcId="{85E15C65-4873-4CA6-AEC2-C12C82030D0F}" destId="{7FC9F02A-4EFA-41FE-8487-B1DE494D0864}" srcOrd="9" destOrd="0" presId="urn:microsoft.com/office/officeart/2005/8/layout/hierarchy2"/>
    <dgm:cxn modelId="{8B48574C-0518-4706-ABCA-C91DACA211E1}" type="presParOf" srcId="{7FC9F02A-4EFA-41FE-8487-B1DE494D0864}" destId="{FFF0C84D-00BF-4C58-BA09-EDC96E0DFB11}" srcOrd="0" destOrd="0" presId="urn:microsoft.com/office/officeart/2005/8/layout/hierarchy2"/>
    <dgm:cxn modelId="{9E8EE8D3-884D-4D94-9873-474B222A36C8}" type="presParOf" srcId="{7FC9F02A-4EFA-41FE-8487-B1DE494D0864}" destId="{5A7F6A4A-E893-4F6A-84DE-FA09A0B911F8}" srcOrd="1" destOrd="0" presId="urn:microsoft.com/office/officeart/2005/8/layout/hierarchy2"/>
    <dgm:cxn modelId="{AEF01B25-03ED-4AC7-9D6B-DC283C69CF74}" type="presParOf" srcId="{85E15C65-4873-4CA6-AEC2-C12C82030D0F}" destId="{738EF0C5-7ABC-4B8D-92AC-480267C56C3D}" srcOrd="10" destOrd="0" presId="urn:microsoft.com/office/officeart/2005/8/layout/hierarchy2"/>
    <dgm:cxn modelId="{A933584F-4B7E-4B8D-B289-64F0CAC2202A}" type="presParOf" srcId="{738EF0C5-7ABC-4B8D-92AC-480267C56C3D}" destId="{162D8B4F-2238-4BAB-A679-74DC8EE0FB4B}" srcOrd="0" destOrd="0" presId="urn:microsoft.com/office/officeart/2005/8/layout/hierarchy2"/>
    <dgm:cxn modelId="{E7B58B43-7646-4EDF-AF7F-CDA79E64D44A}" type="presParOf" srcId="{85E15C65-4873-4CA6-AEC2-C12C82030D0F}" destId="{8F2EC15C-2227-4EFF-9210-C0C2165A1313}" srcOrd="11" destOrd="0" presId="urn:microsoft.com/office/officeart/2005/8/layout/hierarchy2"/>
    <dgm:cxn modelId="{2B3EB311-5A62-45FD-9357-A902FE5674B0}" type="presParOf" srcId="{8F2EC15C-2227-4EFF-9210-C0C2165A1313}" destId="{B397D12B-BE8B-4FCA-9BBA-5674862D81E1}" srcOrd="0" destOrd="0" presId="urn:microsoft.com/office/officeart/2005/8/layout/hierarchy2"/>
    <dgm:cxn modelId="{7750C497-F639-43C8-91A6-0E3668A2D943}" type="presParOf" srcId="{8F2EC15C-2227-4EFF-9210-C0C2165A1313}" destId="{784BB730-BE4C-4949-AECA-09C0713CDC9C}" srcOrd="1" destOrd="0" presId="urn:microsoft.com/office/officeart/2005/8/layout/hierarchy2"/>
    <dgm:cxn modelId="{66C2C3DB-3804-4E69-89DF-692A5FC6F02A}" type="presParOf" srcId="{85E15C65-4873-4CA6-AEC2-C12C82030D0F}" destId="{5E7BCB88-FEEB-4111-B0B9-D26F258D7AC5}" srcOrd="12" destOrd="0" presId="urn:microsoft.com/office/officeart/2005/8/layout/hierarchy2"/>
    <dgm:cxn modelId="{C581DEEE-95B2-4BCC-9C68-08A3221178E0}" type="presParOf" srcId="{5E7BCB88-FEEB-4111-B0B9-D26F258D7AC5}" destId="{070B09A0-7FF0-4836-A418-54C4BE1AA169}" srcOrd="0" destOrd="0" presId="urn:microsoft.com/office/officeart/2005/8/layout/hierarchy2"/>
    <dgm:cxn modelId="{F352475B-C1C7-4EE7-982E-1B56FFB306B7}" type="presParOf" srcId="{85E15C65-4873-4CA6-AEC2-C12C82030D0F}" destId="{706B7A49-510D-4BBF-8CF2-998FBBF28FF3}" srcOrd="13" destOrd="0" presId="urn:microsoft.com/office/officeart/2005/8/layout/hierarchy2"/>
    <dgm:cxn modelId="{6E3A1231-CF7F-4F50-A4DC-B74DB686C9EC}" type="presParOf" srcId="{706B7A49-510D-4BBF-8CF2-998FBBF28FF3}" destId="{ED8A4AE6-F0CA-4971-912A-E68D8DE454AE}" srcOrd="0" destOrd="0" presId="urn:microsoft.com/office/officeart/2005/8/layout/hierarchy2"/>
    <dgm:cxn modelId="{F7175BFD-F3D3-4D94-9A80-581A2EEAB44C}" type="presParOf" srcId="{706B7A49-510D-4BBF-8CF2-998FBBF28FF3}" destId="{99A19F7A-2A48-49E5-ABC2-D5A38540120B}" srcOrd="1" destOrd="0" presId="urn:microsoft.com/office/officeart/2005/8/layout/hierarchy2"/>
    <dgm:cxn modelId="{1A1649C7-D839-4FC0-B216-8FB5F275DC95}" type="presParOf" srcId="{99A19F7A-2A48-49E5-ABC2-D5A38540120B}" destId="{DC495FEA-3746-4DB7-B07E-10C1A1358E37}" srcOrd="0" destOrd="0" presId="urn:microsoft.com/office/officeart/2005/8/layout/hierarchy2"/>
    <dgm:cxn modelId="{11C52EEA-22F4-4412-BBE3-D0AF9415DBB0}" type="presParOf" srcId="{DC495FEA-3746-4DB7-B07E-10C1A1358E37}" destId="{6DAF30C4-F4C6-4B19-A89D-17652A941317}" srcOrd="0" destOrd="0" presId="urn:microsoft.com/office/officeart/2005/8/layout/hierarchy2"/>
    <dgm:cxn modelId="{4370E369-DCD4-47AF-9222-6900EA73866D}" type="presParOf" srcId="{99A19F7A-2A48-49E5-ABC2-D5A38540120B}" destId="{756EABB1-B8F1-4488-A027-29A0A2F1749A}" srcOrd="1" destOrd="0" presId="urn:microsoft.com/office/officeart/2005/8/layout/hierarchy2"/>
    <dgm:cxn modelId="{D2664132-4745-4F5D-80ED-1B141A352000}" type="presParOf" srcId="{756EABB1-B8F1-4488-A027-29A0A2F1749A}" destId="{D1DEFB3F-0899-49D4-BFB6-CB1DCEE52F78}" srcOrd="0" destOrd="0" presId="urn:microsoft.com/office/officeart/2005/8/layout/hierarchy2"/>
    <dgm:cxn modelId="{8A32343F-CF93-4B07-B6F3-0DD8372D5D36}" type="presParOf" srcId="{756EABB1-B8F1-4488-A027-29A0A2F1749A}" destId="{B9913D18-36AE-4985-AD3E-718CC78CC3C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E0BD9B-FB6C-45F5-AE8F-89A24A631AD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4F7F01-9D1E-43F1-B440-280990A86F06}">
      <dgm:prSet phldrT="[Text]"/>
      <dgm:spPr/>
      <dgm:t>
        <a:bodyPr/>
        <a:lstStyle/>
        <a:p>
          <a:r>
            <a:rPr lang="en-US" dirty="0" smtClean="0"/>
            <a:t>Client requests data from the server using web browser</a:t>
          </a:r>
          <a:endParaRPr lang="en-US" dirty="0"/>
        </a:p>
      </dgm:t>
    </dgm:pt>
    <dgm:pt modelId="{9EC7EEC1-22A9-428F-928B-F83A7A8D21C8}" type="parTrans" cxnId="{8997D4E7-EFEA-480D-A8EF-FF194877A380}">
      <dgm:prSet/>
      <dgm:spPr/>
      <dgm:t>
        <a:bodyPr/>
        <a:lstStyle/>
        <a:p>
          <a:endParaRPr lang="en-US"/>
        </a:p>
      </dgm:t>
    </dgm:pt>
    <dgm:pt modelId="{A289C9B1-9F87-4DB4-BDFD-BB79D080ECDF}" type="sibTrans" cxnId="{8997D4E7-EFEA-480D-A8EF-FF194877A380}">
      <dgm:prSet/>
      <dgm:spPr/>
      <dgm:t>
        <a:bodyPr/>
        <a:lstStyle/>
        <a:p>
          <a:endParaRPr lang="en-US"/>
        </a:p>
      </dgm:t>
    </dgm:pt>
    <dgm:pt modelId="{54863349-5522-488E-B9E4-B7DB7AC1F0B0}">
      <dgm:prSet phldrT="[Text]"/>
      <dgm:spPr/>
      <dgm:t>
        <a:bodyPr/>
        <a:lstStyle/>
        <a:p>
          <a:r>
            <a:rPr lang="en-US" dirty="0" smtClean="0"/>
            <a:t>Server processes request</a:t>
          </a:r>
          <a:endParaRPr lang="en-US" dirty="0"/>
        </a:p>
      </dgm:t>
    </dgm:pt>
    <dgm:pt modelId="{6AB2A372-C39F-41AB-A405-B4B39D02531F}" type="parTrans" cxnId="{35DE9583-A37D-40F8-B4BA-EDCC056357BC}">
      <dgm:prSet/>
      <dgm:spPr/>
      <dgm:t>
        <a:bodyPr/>
        <a:lstStyle/>
        <a:p>
          <a:endParaRPr lang="en-US"/>
        </a:p>
      </dgm:t>
    </dgm:pt>
    <dgm:pt modelId="{243F830F-287C-4997-975B-AB7D6881F7CA}" type="sibTrans" cxnId="{35DE9583-A37D-40F8-B4BA-EDCC056357BC}">
      <dgm:prSet/>
      <dgm:spPr/>
      <dgm:t>
        <a:bodyPr/>
        <a:lstStyle/>
        <a:p>
          <a:endParaRPr lang="en-US"/>
        </a:p>
      </dgm:t>
    </dgm:pt>
    <dgm:pt modelId="{005ABBE9-77F8-4E97-BEB2-36A5072F6AE6}">
      <dgm:prSet phldrT="[Text]"/>
      <dgm:spPr/>
      <dgm:t>
        <a:bodyPr/>
        <a:lstStyle/>
        <a:p>
          <a:r>
            <a:rPr lang="en-US" dirty="0" smtClean="0"/>
            <a:t>Server sends data to client</a:t>
          </a:r>
          <a:endParaRPr lang="en-US" dirty="0"/>
        </a:p>
      </dgm:t>
    </dgm:pt>
    <dgm:pt modelId="{CFF3E7BC-F503-4957-9E00-AA5364E81C78}" type="parTrans" cxnId="{A1E782F1-DDA1-46CC-B906-2D1B82325134}">
      <dgm:prSet/>
      <dgm:spPr/>
      <dgm:t>
        <a:bodyPr/>
        <a:lstStyle/>
        <a:p>
          <a:endParaRPr lang="en-US"/>
        </a:p>
      </dgm:t>
    </dgm:pt>
    <dgm:pt modelId="{A6FA5EF8-2896-4D62-9D1A-16DBF14EE2AE}" type="sibTrans" cxnId="{A1E782F1-DDA1-46CC-B906-2D1B82325134}">
      <dgm:prSet/>
      <dgm:spPr/>
      <dgm:t>
        <a:bodyPr/>
        <a:lstStyle/>
        <a:p>
          <a:endParaRPr lang="en-US"/>
        </a:p>
      </dgm:t>
    </dgm:pt>
    <dgm:pt modelId="{3965286B-B213-4D15-8E96-BA051CE3C59A}" type="pres">
      <dgm:prSet presAssocID="{54E0BD9B-FB6C-45F5-AE8F-89A24A631AD0}" presName="cycle" presStyleCnt="0">
        <dgm:presLayoutVars>
          <dgm:dir/>
          <dgm:resizeHandles val="exact"/>
        </dgm:presLayoutVars>
      </dgm:prSet>
      <dgm:spPr/>
      <dgm:t>
        <a:bodyPr/>
        <a:lstStyle/>
        <a:p>
          <a:endParaRPr lang="en-US"/>
        </a:p>
      </dgm:t>
    </dgm:pt>
    <dgm:pt modelId="{AAC8F4D0-39B6-46B9-8747-B45D1B7AD35C}" type="pres">
      <dgm:prSet presAssocID="{D14F7F01-9D1E-43F1-B440-280990A86F06}" presName="node" presStyleLbl="node1" presStyleIdx="0" presStyleCnt="3">
        <dgm:presLayoutVars>
          <dgm:bulletEnabled val="1"/>
        </dgm:presLayoutVars>
      </dgm:prSet>
      <dgm:spPr/>
      <dgm:t>
        <a:bodyPr/>
        <a:lstStyle/>
        <a:p>
          <a:endParaRPr lang="en-US"/>
        </a:p>
      </dgm:t>
    </dgm:pt>
    <dgm:pt modelId="{0F50836A-45ED-4DC8-BE2D-0811167EA306}" type="pres">
      <dgm:prSet presAssocID="{A289C9B1-9F87-4DB4-BDFD-BB79D080ECDF}" presName="sibTrans" presStyleLbl="sibTrans2D1" presStyleIdx="0" presStyleCnt="3"/>
      <dgm:spPr/>
      <dgm:t>
        <a:bodyPr/>
        <a:lstStyle/>
        <a:p>
          <a:endParaRPr lang="en-US"/>
        </a:p>
      </dgm:t>
    </dgm:pt>
    <dgm:pt modelId="{B3E1DC00-AD79-4F02-9FFE-D2987CB2033E}" type="pres">
      <dgm:prSet presAssocID="{A289C9B1-9F87-4DB4-BDFD-BB79D080ECDF}" presName="connectorText" presStyleLbl="sibTrans2D1" presStyleIdx="0" presStyleCnt="3"/>
      <dgm:spPr/>
      <dgm:t>
        <a:bodyPr/>
        <a:lstStyle/>
        <a:p>
          <a:endParaRPr lang="en-US"/>
        </a:p>
      </dgm:t>
    </dgm:pt>
    <dgm:pt modelId="{8F302BAA-F64E-4AE5-9327-543921BE2C97}" type="pres">
      <dgm:prSet presAssocID="{54863349-5522-488E-B9E4-B7DB7AC1F0B0}" presName="node" presStyleLbl="node1" presStyleIdx="1" presStyleCnt="3">
        <dgm:presLayoutVars>
          <dgm:bulletEnabled val="1"/>
        </dgm:presLayoutVars>
      </dgm:prSet>
      <dgm:spPr/>
      <dgm:t>
        <a:bodyPr/>
        <a:lstStyle/>
        <a:p>
          <a:endParaRPr lang="en-US"/>
        </a:p>
      </dgm:t>
    </dgm:pt>
    <dgm:pt modelId="{3EA9CB23-E6B0-40AB-81F7-9401B043BD7C}" type="pres">
      <dgm:prSet presAssocID="{243F830F-287C-4997-975B-AB7D6881F7CA}" presName="sibTrans" presStyleLbl="sibTrans2D1" presStyleIdx="1" presStyleCnt="3"/>
      <dgm:spPr/>
      <dgm:t>
        <a:bodyPr/>
        <a:lstStyle/>
        <a:p>
          <a:endParaRPr lang="en-US"/>
        </a:p>
      </dgm:t>
    </dgm:pt>
    <dgm:pt modelId="{F16A53D6-0D1D-4CCF-9234-12C5D8AC8D69}" type="pres">
      <dgm:prSet presAssocID="{243F830F-287C-4997-975B-AB7D6881F7CA}" presName="connectorText" presStyleLbl="sibTrans2D1" presStyleIdx="1" presStyleCnt="3"/>
      <dgm:spPr/>
      <dgm:t>
        <a:bodyPr/>
        <a:lstStyle/>
        <a:p>
          <a:endParaRPr lang="en-US"/>
        </a:p>
      </dgm:t>
    </dgm:pt>
    <dgm:pt modelId="{F44CDA46-FA01-45E7-9BEE-9F58F36A8C5F}" type="pres">
      <dgm:prSet presAssocID="{005ABBE9-77F8-4E97-BEB2-36A5072F6AE6}" presName="node" presStyleLbl="node1" presStyleIdx="2" presStyleCnt="3">
        <dgm:presLayoutVars>
          <dgm:bulletEnabled val="1"/>
        </dgm:presLayoutVars>
      </dgm:prSet>
      <dgm:spPr/>
      <dgm:t>
        <a:bodyPr/>
        <a:lstStyle/>
        <a:p>
          <a:endParaRPr lang="en-US"/>
        </a:p>
      </dgm:t>
    </dgm:pt>
    <dgm:pt modelId="{F511A7B2-F4D2-4EF4-9000-3DBD35711EB9}" type="pres">
      <dgm:prSet presAssocID="{A6FA5EF8-2896-4D62-9D1A-16DBF14EE2AE}" presName="sibTrans" presStyleLbl="sibTrans2D1" presStyleIdx="2" presStyleCnt="3"/>
      <dgm:spPr/>
      <dgm:t>
        <a:bodyPr/>
        <a:lstStyle/>
        <a:p>
          <a:endParaRPr lang="en-US"/>
        </a:p>
      </dgm:t>
    </dgm:pt>
    <dgm:pt modelId="{EF3A1274-5998-49AF-9675-A9CE9B5965F5}" type="pres">
      <dgm:prSet presAssocID="{A6FA5EF8-2896-4D62-9D1A-16DBF14EE2AE}" presName="connectorText" presStyleLbl="sibTrans2D1" presStyleIdx="2" presStyleCnt="3"/>
      <dgm:spPr/>
      <dgm:t>
        <a:bodyPr/>
        <a:lstStyle/>
        <a:p>
          <a:endParaRPr lang="en-US"/>
        </a:p>
      </dgm:t>
    </dgm:pt>
  </dgm:ptLst>
  <dgm:cxnLst>
    <dgm:cxn modelId="{1B157C4F-0600-4D10-806A-54C6D9C349C3}" type="presOf" srcId="{243F830F-287C-4997-975B-AB7D6881F7CA}" destId="{3EA9CB23-E6B0-40AB-81F7-9401B043BD7C}" srcOrd="0" destOrd="0" presId="urn:microsoft.com/office/officeart/2005/8/layout/cycle2"/>
    <dgm:cxn modelId="{8997D4E7-EFEA-480D-A8EF-FF194877A380}" srcId="{54E0BD9B-FB6C-45F5-AE8F-89A24A631AD0}" destId="{D14F7F01-9D1E-43F1-B440-280990A86F06}" srcOrd="0" destOrd="0" parTransId="{9EC7EEC1-22A9-428F-928B-F83A7A8D21C8}" sibTransId="{A289C9B1-9F87-4DB4-BDFD-BB79D080ECDF}"/>
    <dgm:cxn modelId="{A1E782F1-DDA1-46CC-B906-2D1B82325134}" srcId="{54E0BD9B-FB6C-45F5-AE8F-89A24A631AD0}" destId="{005ABBE9-77F8-4E97-BEB2-36A5072F6AE6}" srcOrd="2" destOrd="0" parTransId="{CFF3E7BC-F503-4957-9E00-AA5364E81C78}" sibTransId="{A6FA5EF8-2896-4D62-9D1A-16DBF14EE2AE}"/>
    <dgm:cxn modelId="{5A5EA83E-B999-47B9-80EA-8BC6245A1301}" type="presOf" srcId="{A289C9B1-9F87-4DB4-BDFD-BB79D080ECDF}" destId="{0F50836A-45ED-4DC8-BE2D-0811167EA306}" srcOrd="0" destOrd="0" presId="urn:microsoft.com/office/officeart/2005/8/layout/cycle2"/>
    <dgm:cxn modelId="{5671F87E-30BD-4102-9621-837C3E87500C}" type="presOf" srcId="{54E0BD9B-FB6C-45F5-AE8F-89A24A631AD0}" destId="{3965286B-B213-4D15-8E96-BA051CE3C59A}" srcOrd="0" destOrd="0" presId="urn:microsoft.com/office/officeart/2005/8/layout/cycle2"/>
    <dgm:cxn modelId="{3FD93576-7282-4923-9FF1-68CC4BD30415}" type="presOf" srcId="{005ABBE9-77F8-4E97-BEB2-36A5072F6AE6}" destId="{F44CDA46-FA01-45E7-9BEE-9F58F36A8C5F}" srcOrd="0" destOrd="0" presId="urn:microsoft.com/office/officeart/2005/8/layout/cycle2"/>
    <dgm:cxn modelId="{4D72ED93-F4B5-45A9-9752-151E2D450794}" type="presOf" srcId="{54863349-5522-488E-B9E4-B7DB7AC1F0B0}" destId="{8F302BAA-F64E-4AE5-9327-543921BE2C97}" srcOrd="0" destOrd="0" presId="urn:microsoft.com/office/officeart/2005/8/layout/cycle2"/>
    <dgm:cxn modelId="{40AEEC5B-8065-4F6D-887A-B35F9A6F1A90}" type="presOf" srcId="{A6FA5EF8-2896-4D62-9D1A-16DBF14EE2AE}" destId="{F511A7B2-F4D2-4EF4-9000-3DBD35711EB9}" srcOrd="0" destOrd="0" presId="urn:microsoft.com/office/officeart/2005/8/layout/cycle2"/>
    <dgm:cxn modelId="{4BC03C89-9F20-48A9-8B11-2C01BF1F1FDF}" type="presOf" srcId="{A6FA5EF8-2896-4D62-9D1A-16DBF14EE2AE}" destId="{EF3A1274-5998-49AF-9675-A9CE9B5965F5}" srcOrd="1" destOrd="0" presId="urn:microsoft.com/office/officeart/2005/8/layout/cycle2"/>
    <dgm:cxn modelId="{46BDB5FB-98A5-4A08-8F62-A2AE95E85D53}" type="presOf" srcId="{D14F7F01-9D1E-43F1-B440-280990A86F06}" destId="{AAC8F4D0-39B6-46B9-8747-B45D1B7AD35C}" srcOrd="0" destOrd="0" presId="urn:microsoft.com/office/officeart/2005/8/layout/cycle2"/>
    <dgm:cxn modelId="{1D10E547-2ABC-42B0-A4F5-FFBD0A9A4BD0}" type="presOf" srcId="{A289C9B1-9F87-4DB4-BDFD-BB79D080ECDF}" destId="{B3E1DC00-AD79-4F02-9FFE-D2987CB2033E}" srcOrd="1" destOrd="0" presId="urn:microsoft.com/office/officeart/2005/8/layout/cycle2"/>
    <dgm:cxn modelId="{35DE9583-A37D-40F8-B4BA-EDCC056357BC}" srcId="{54E0BD9B-FB6C-45F5-AE8F-89A24A631AD0}" destId="{54863349-5522-488E-B9E4-B7DB7AC1F0B0}" srcOrd="1" destOrd="0" parTransId="{6AB2A372-C39F-41AB-A405-B4B39D02531F}" sibTransId="{243F830F-287C-4997-975B-AB7D6881F7CA}"/>
    <dgm:cxn modelId="{A64B78A0-5AD1-464A-9BF3-490E38984CAD}" type="presOf" srcId="{243F830F-287C-4997-975B-AB7D6881F7CA}" destId="{F16A53D6-0D1D-4CCF-9234-12C5D8AC8D69}" srcOrd="1" destOrd="0" presId="urn:microsoft.com/office/officeart/2005/8/layout/cycle2"/>
    <dgm:cxn modelId="{94BB097B-218C-4E25-809D-6AF8193605B6}" type="presParOf" srcId="{3965286B-B213-4D15-8E96-BA051CE3C59A}" destId="{AAC8F4D0-39B6-46B9-8747-B45D1B7AD35C}" srcOrd="0" destOrd="0" presId="urn:microsoft.com/office/officeart/2005/8/layout/cycle2"/>
    <dgm:cxn modelId="{4084F991-C25B-4529-9582-FA3410EA0CD2}" type="presParOf" srcId="{3965286B-B213-4D15-8E96-BA051CE3C59A}" destId="{0F50836A-45ED-4DC8-BE2D-0811167EA306}" srcOrd="1" destOrd="0" presId="urn:microsoft.com/office/officeart/2005/8/layout/cycle2"/>
    <dgm:cxn modelId="{AB6112C5-EBCE-43FD-87C8-A9A20236E157}" type="presParOf" srcId="{0F50836A-45ED-4DC8-BE2D-0811167EA306}" destId="{B3E1DC00-AD79-4F02-9FFE-D2987CB2033E}" srcOrd="0" destOrd="0" presId="urn:microsoft.com/office/officeart/2005/8/layout/cycle2"/>
    <dgm:cxn modelId="{B1A9A861-D95F-470B-A9CF-9F199D74E672}" type="presParOf" srcId="{3965286B-B213-4D15-8E96-BA051CE3C59A}" destId="{8F302BAA-F64E-4AE5-9327-543921BE2C97}" srcOrd="2" destOrd="0" presId="urn:microsoft.com/office/officeart/2005/8/layout/cycle2"/>
    <dgm:cxn modelId="{D746E716-1D73-4D27-A3A5-666E7689C5A6}" type="presParOf" srcId="{3965286B-B213-4D15-8E96-BA051CE3C59A}" destId="{3EA9CB23-E6B0-40AB-81F7-9401B043BD7C}" srcOrd="3" destOrd="0" presId="urn:microsoft.com/office/officeart/2005/8/layout/cycle2"/>
    <dgm:cxn modelId="{4D9B08F4-D597-4F07-89BB-85F40D681480}" type="presParOf" srcId="{3EA9CB23-E6B0-40AB-81F7-9401B043BD7C}" destId="{F16A53D6-0D1D-4CCF-9234-12C5D8AC8D69}" srcOrd="0" destOrd="0" presId="urn:microsoft.com/office/officeart/2005/8/layout/cycle2"/>
    <dgm:cxn modelId="{97D28944-10E2-4B20-93C4-B4A905705D6C}" type="presParOf" srcId="{3965286B-B213-4D15-8E96-BA051CE3C59A}" destId="{F44CDA46-FA01-45E7-9BEE-9F58F36A8C5F}" srcOrd="4" destOrd="0" presId="urn:microsoft.com/office/officeart/2005/8/layout/cycle2"/>
    <dgm:cxn modelId="{AFE2B532-5302-4CB3-9E13-B52E723F6BEA}" type="presParOf" srcId="{3965286B-B213-4D15-8E96-BA051CE3C59A}" destId="{F511A7B2-F4D2-4EF4-9000-3DBD35711EB9}" srcOrd="5" destOrd="0" presId="urn:microsoft.com/office/officeart/2005/8/layout/cycle2"/>
    <dgm:cxn modelId="{CD17C35F-A7B8-4EED-95C1-C4E2A05812F7}" type="presParOf" srcId="{F511A7B2-F4D2-4EF4-9000-3DBD35711EB9}" destId="{EF3A1274-5998-49AF-9675-A9CE9B5965F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E0BD9B-FB6C-45F5-AE8F-89A24A631AD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4F7F01-9D1E-43F1-B440-280990A86F06}">
      <dgm:prSet phldrT="[Text]"/>
      <dgm:spPr/>
      <dgm:t>
        <a:bodyPr/>
        <a:lstStyle/>
        <a:p>
          <a:r>
            <a:rPr lang="en-US" dirty="0" smtClean="0"/>
            <a:t>Client requests data from the server using web browser</a:t>
          </a:r>
          <a:endParaRPr lang="en-US" dirty="0"/>
        </a:p>
      </dgm:t>
    </dgm:pt>
    <dgm:pt modelId="{9EC7EEC1-22A9-428F-928B-F83A7A8D21C8}" type="parTrans" cxnId="{8997D4E7-EFEA-480D-A8EF-FF194877A380}">
      <dgm:prSet/>
      <dgm:spPr/>
      <dgm:t>
        <a:bodyPr/>
        <a:lstStyle/>
        <a:p>
          <a:endParaRPr lang="en-US"/>
        </a:p>
      </dgm:t>
    </dgm:pt>
    <dgm:pt modelId="{A289C9B1-9F87-4DB4-BDFD-BB79D080ECDF}" type="sibTrans" cxnId="{8997D4E7-EFEA-480D-A8EF-FF194877A380}">
      <dgm:prSet/>
      <dgm:spPr/>
      <dgm:t>
        <a:bodyPr/>
        <a:lstStyle/>
        <a:p>
          <a:endParaRPr lang="en-US"/>
        </a:p>
      </dgm:t>
    </dgm:pt>
    <dgm:pt modelId="{54863349-5522-488E-B9E4-B7DB7AC1F0B0}">
      <dgm:prSet phldrT="[Text]"/>
      <dgm:spPr/>
      <dgm:t>
        <a:bodyPr/>
        <a:lstStyle/>
        <a:p>
          <a:r>
            <a:rPr lang="en-US" dirty="0" smtClean="0"/>
            <a:t>Server processes request</a:t>
          </a:r>
          <a:endParaRPr lang="en-US" dirty="0"/>
        </a:p>
      </dgm:t>
    </dgm:pt>
    <dgm:pt modelId="{6AB2A372-C39F-41AB-A405-B4B39D02531F}" type="parTrans" cxnId="{35DE9583-A37D-40F8-B4BA-EDCC056357BC}">
      <dgm:prSet/>
      <dgm:spPr/>
      <dgm:t>
        <a:bodyPr/>
        <a:lstStyle/>
        <a:p>
          <a:endParaRPr lang="en-US"/>
        </a:p>
      </dgm:t>
    </dgm:pt>
    <dgm:pt modelId="{243F830F-287C-4997-975B-AB7D6881F7CA}" type="sibTrans" cxnId="{35DE9583-A37D-40F8-B4BA-EDCC056357BC}">
      <dgm:prSet/>
      <dgm:spPr/>
      <dgm:t>
        <a:bodyPr/>
        <a:lstStyle/>
        <a:p>
          <a:endParaRPr lang="en-US"/>
        </a:p>
      </dgm:t>
    </dgm:pt>
    <dgm:pt modelId="{005ABBE9-77F8-4E97-BEB2-36A5072F6AE6}">
      <dgm:prSet phldrT="[Text]"/>
      <dgm:spPr/>
      <dgm:t>
        <a:bodyPr/>
        <a:lstStyle/>
        <a:p>
          <a:r>
            <a:rPr lang="en-US" dirty="0" smtClean="0"/>
            <a:t>Server sends data to client</a:t>
          </a:r>
          <a:endParaRPr lang="en-US" dirty="0"/>
        </a:p>
      </dgm:t>
    </dgm:pt>
    <dgm:pt modelId="{CFF3E7BC-F503-4957-9E00-AA5364E81C78}" type="parTrans" cxnId="{A1E782F1-DDA1-46CC-B906-2D1B82325134}">
      <dgm:prSet/>
      <dgm:spPr/>
      <dgm:t>
        <a:bodyPr/>
        <a:lstStyle/>
        <a:p>
          <a:endParaRPr lang="en-US"/>
        </a:p>
      </dgm:t>
    </dgm:pt>
    <dgm:pt modelId="{A6FA5EF8-2896-4D62-9D1A-16DBF14EE2AE}" type="sibTrans" cxnId="{A1E782F1-DDA1-46CC-B906-2D1B82325134}">
      <dgm:prSet/>
      <dgm:spPr/>
      <dgm:t>
        <a:bodyPr/>
        <a:lstStyle/>
        <a:p>
          <a:endParaRPr lang="en-US"/>
        </a:p>
      </dgm:t>
    </dgm:pt>
    <dgm:pt modelId="{3965286B-B213-4D15-8E96-BA051CE3C59A}" type="pres">
      <dgm:prSet presAssocID="{54E0BD9B-FB6C-45F5-AE8F-89A24A631AD0}" presName="cycle" presStyleCnt="0">
        <dgm:presLayoutVars>
          <dgm:dir/>
          <dgm:resizeHandles val="exact"/>
        </dgm:presLayoutVars>
      </dgm:prSet>
      <dgm:spPr/>
      <dgm:t>
        <a:bodyPr/>
        <a:lstStyle/>
        <a:p>
          <a:endParaRPr lang="en-US"/>
        </a:p>
      </dgm:t>
    </dgm:pt>
    <dgm:pt modelId="{AAC8F4D0-39B6-46B9-8747-B45D1B7AD35C}" type="pres">
      <dgm:prSet presAssocID="{D14F7F01-9D1E-43F1-B440-280990A86F06}" presName="node" presStyleLbl="node1" presStyleIdx="0" presStyleCnt="3">
        <dgm:presLayoutVars>
          <dgm:bulletEnabled val="1"/>
        </dgm:presLayoutVars>
      </dgm:prSet>
      <dgm:spPr/>
      <dgm:t>
        <a:bodyPr/>
        <a:lstStyle/>
        <a:p>
          <a:endParaRPr lang="en-US"/>
        </a:p>
      </dgm:t>
    </dgm:pt>
    <dgm:pt modelId="{0F50836A-45ED-4DC8-BE2D-0811167EA306}" type="pres">
      <dgm:prSet presAssocID="{A289C9B1-9F87-4DB4-BDFD-BB79D080ECDF}" presName="sibTrans" presStyleLbl="sibTrans2D1" presStyleIdx="0" presStyleCnt="3"/>
      <dgm:spPr/>
      <dgm:t>
        <a:bodyPr/>
        <a:lstStyle/>
        <a:p>
          <a:endParaRPr lang="en-US"/>
        </a:p>
      </dgm:t>
    </dgm:pt>
    <dgm:pt modelId="{B3E1DC00-AD79-4F02-9FFE-D2987CB2033E}" type="pres">
      <dgm:prSet presAssocID="{A289C9B1-9F87-4DB4-BDFD-BB79D080ECDF}" presName="connectorText" presStyleLbl="sibTrans2D1" presStyleIdx="0" presStyleCnt="3"/>
      <dgm:spPr/>
      <dgm:t>
        <a:bodyPr/>
        <a:lstStyle/>
        <a:p>
          <a:endParaRPr lang="en-US"/>
        </a:p>
      </dgm:t>
    </dgm:pt>
    <dgm:pt modelId="{8F302BAA-F64E-4AE5-9327-543921BE2C97}" type="pres">
      <dgm:prSet presAssocID="{54863349-5522-488E-B9E4-B7DB7AC1F0B0}" presName="node" presStyleLbl="node1" presStyleIdx="1" presStyleCnt="3">
        <dgm:presLayoutVars>
          <dgm:bulletEnabled val="1"/>
        </dgm:presLayoutVars>
      </dgm:prSet>
      <dgm:spPr/>
      <dgm:t>
        <a:bodyPr/>
        <a:lstStyle/>
        <a:p>
          <a:endParaRPr lang="en-US"/>
        </a:p>
      </dgm:t>
    </dgm:pt>
    <dgm:pt modelId="{3EA9CB23-E6B0-40AB-81F7-9401B043BD7C}" type="pres">
      <dgm:prSet presAssocID="{243F830F-287C-4997-975B-AB7D6881F7CA}" presName="sibTrans" presStyleLbl="sibTrans2D1" presStyleIdx="1" presStyleCnt="3"/>
      <dgm:spPr/>
      <dgm:t>
        <a:bodyPr/>
        <a:lstStyle/>
        <a:p>
          <a:endParaRPr lang="en-US"/>
        </a:p>
      </dgm:t>
    </dgm:pt>
    <dgm:pt modelId="{F16A53D6-0D1D-4CCF-9234-12C5D8AC8D69}" type="pres">
      <dgm:prSet presAssocID="{243F830F-287C-4997-975B-AB7D6881F7CA}" presName="connectorText" presStyleLbl="sibTrans2D1" presStyleIdx="1" presStyleCnt="3"/>
      <dgm:spPr/>
      <dgm:t>
        <a:bodyPr/>
        <a:lstStyle/>
        <a:p>
          <a:endParaRPr lang="en-US"/>
        </a:p>
      </dgm:t>
    </dgm:pt>
    <dgm:pt modelId="{F44CDA46-FA01-45E7-9BEE-9F58F36A8C5F}" type="pres">
      <dgm:prSet presAssocID="{005ABBE9-77F8-4E97-BEB2-36A5072F6AE6}" presName="node" presStyleLbl="node1" presStyleIdx="2" presStyleCnt="3">
        <dgm:presLayoutVars>
          <dgm:bulletEnabled val="1"/>
        </dgm:presLayoutVars>
      </dgm:prSet>
      <dgm:spPr/>
      <dgm:t>
        <a:bodyPr/>
        <a:lstStyle/>
        <a:p>
          <a:endParaRPr lang="en-US"/>
        </a:p>
      </dgm:t>
    </dgm:pt>
    <dgm:pt modelId="{F511A7B2-F4D2-4EF4-9000-3DBD35711EB9}" type="pres">
      <dgm:prSet presAssocID="{A6FA5EF8-2896-4D62-9D1A-16DBF14EE2AE}" presName="sibTrans" presStyleLbl="sibTrans2D1" presStyleIdx="2" presStyleCnt="3"/>
      <dgm:spPr/>
      <dgm:t>
        <a:bodyPr/>
        <a:lstStyle/>
        <a:p>
          <a:endParaRPr lang="en-US"/>
        </a:p>
      </dgm:t>
    </dgm:pt>
    <dgm:pt modelId="{EF3A1274-5998-49AF-9675-A9CE9B5965F5}" type="pres">
      <dgm:prSet presAssocID="{A6FA5EF8-2896-4D62-9D1A-16DBF14EE2AE}" presName="connectorText" presStyleLbl="sibTrans2D1" presStyleIdx="2" presStyleCnt="3"/>
      <dgm:spPr/>
      <dgm:t>
        <a:bodyPr/>
        <a:lstStyle/>
        <a:p>
          <a:endParaRPr lang="en-US"/>
        </a:p>
      </dgm:t>
    </dgm:pt>
  </dgm:ptLst>
  <dgm:cxnLst>
    <dgm:cxn modelId="{8997D4E7-EFEA-480D-A8EF-FF194877A380}" srcId="{54E0BD9B-FB6C-45F5-AE8F-89A24A631AD0}" destId="{D14F7F01-9D1E-43F1-B440-280990A86F06}" srcOrd="0" destOrd="0" parTransId="{9EC7EEC1-22A9-428F-928B-F83A7A8D21C8}" sibTransId="{A289C9B1-9F87-4DB4-BDFD-BB79D080ECDF}"/>
    <dgm:cxn modelId="{A1E782F1-DDA1-46CC-B906-2D1B82325134}" srcId="{54E0BD9B-FB6C-45F5-AE8F-89A24A631AD0}" destId="{005ABBE9-77F8-4E97-BEB2-36A5072F6AE6}" srcOrd="2" destOrd="0" parTransId="{CFF3E7BC-F503-4957-9E00-AA5364E81C78}" sibTransId="{A6FA5EF8-2896-4D62-9D1A-16DBF14EE2AE}"/>
    <dgm:cxn modelId="{3B73D206-9A61-4D7C-AA33-60EF05972ECD}" type="presOf" srcId="{A6FA5EF8-2896-4D62-9D1A-16DBF14EE2AE}" destId="{F511A7B2-F4D2-4EF4-9000-3DBD35711EB9}" srcOrd="0" destOrd="0" presId="urn:microsoft.com/office/officeart/2005/8/layout/cycle2"/>
    <dgm:cxn modelId="{31E3ECE0-082B-41F6-BA6A-DA4DBA09481F}" type="presOf" srcId="{005ABBE9-77F8-4E97-BEB2-36A5072F6AE6}" destId="{F44CDA46-FA01-45E7-9BEE-9F58F36A8C5F}" srcOrd="0" destOrd="0" presId="urn:microsoft.com/office/officeart/2005/8/layout/cycle2"/>
    <dgm:cxn modelId="{5F233F19-A49A-40C7-A71A-E0BDFCE6D2F0}" type="presOf" srcId="{A6FA5EF8-2896-4D62-9D1A-16DBF14EE2AE}" destId="{EF3A1274-5998-49AF-9675-A9CE9B5965F5}" srcOrd="1" destOrd="0" presId="urn:microsoft.com/office/officeart/2005/8/layout/cycle2"/>
    <dgm:cxn modelId="{86C97A8B-D02D-467C-86D6-4F58AAB9D9A0}" type="presOf" srcId="{243F830F-287C-4997-975B-AB7D6881F7CA}" destId="{F16A53D6-0D1D-4CCF-9234-12C5D8AC8D69}" srcOrd="1" destOrd="0" presId="urn:microsoft.com/office/officeart/2005/8/layout/cycle2"/>
    <dgm:cxn modelId="{1F0E284A-1F7C-4D63-9398-0E48896A65CB}" type="presOf" srcId="{54E0BD9B-FB6C-45F5-AE8F-89A24A631AD0}" destId="{3965286B-B213-4D15-8E96-BA051CE3C59A}" srcOrd="0" destOrd="0" presId="urn:microsoft.com/office/officeart/2005/8/layout/cycle2"/>
    <dgm:cxn modelId="{D7691DD7-A7F9-401A-8A12-2C245764D53C}" type="presOf" srcId="{A289C9B1-9F87-4DB4-BDFD-BB79D080ECDF}" destId="{0F50836A-45ED-4DC8-BE2D-0811167EA306}" srcOrd="0" destOrd="0" presId="urn:microsoft.com/office/officeart/2005/8/layout/cycle2"/>
    <dgm:cxn modelId="{8128AE78-4125-4003-A941-5B3306BEE66B}" type="presOf" srcId="{D14F7F01-9D1E-43F1-B440-280990A86F06}" destId="{AAC8F4D0-39B6-46B9-8747-B45D1B7AD35C}" srcOrd="0" destOrd="0" presId="urn:microsoft.com/office/officeart/2005/8/layout/cycle2"/>
    <dgm:cxn modelId="{4B5C7A45-78E5-4ADD-85ED-3C9068681D73}" type="presOf" srcId="{A289C9B1-9F87-4DB4-BDFD-BB79D080ECDF}" destId="{B3E1DC00-AD79-4F02-9FFE-D2987CB2033E}" srcOrd="1" destOrd="0" presId="urn:microsoft.com/office/officeart/2005/8/layout/cycle2"/>
    <dgm:cxn modelId="{0885C5AD-7892-4125-B50F-34945DD65334}" type="presOf" srcId="{243F830F-287C-4997-975B-AB7D6881F7CA}" destId="{3EA9CB23-E6B0-40AB-81F7-9401B043BD7C}" srcOrd="0" destOrd="0" presId="urn:microsoft.com/office/officeart/2005/8/layout/cycle2"/>
    <dgm:cxn modelId="{0651A72F-A714-4FDF-9C4E-5CE614202EF7}" type="presOf" srcId="{54863349-5522-488E-B9E4-B7DB7AC1F0B0}" destId="{8F302BAA-F64E-4AE5-9327-543921BE2C97}" srcOrd="0" destOrd="0" presId="urn:microsoft.com/office/officeart/2005/8/layout/cycle2"/>
    <dgm:cxn modelId="{35DE9583-A37D-40F8-B4BA-EDCC056357BC}" srcId="{54E0BD9B-FB6C-45F5-AE8F-89A24A631AD0}" destId="{54863349-5522-488E-B9E4-B7DB7AC1F0B0}" srcOrd="1" destOrd="0" parTransId="{6AB2A372-C39F-41AB-A405-B4B39D02531F}" sibTransId="{243F830F-287C-4997-975B-AB7D6881F7CA}"/>
    <dgm:cxn modelId="{D46EF83C-BBD9-4AE9-A940-16E9882B7A91}" type="presParOf" srcId="{3965286B-B213-4D15-8E96-BA051CE3C59A}" destId="{AAC8F4D0-39B6-46B9-8747-B45D1B7AD35C}" srcOrd="0" destOrd="0" presId="urn:microsoft.com/office/officeart/2005/8/layout/cycle2"/>
    <dgm:cxn modelId="{324BAC32-3F26-4162-83CA-72ED9BC2090F}" type="presParOf" srcId="{3965286B-B213-4D15-8E96-BA051CE3C59A}" destId="{0F50836A-45ED-4DC8-BE2D-0811167EA306}" srcOrd="1" destOrd="0" presId="urn:microsoft.com/office/officeart/2005/8/layout/cycle2"/>
    <dgm:cxn modelId="{AB6127EE-33C1-48A0-91B8-10BE9BD5E80B}" type="presParOf" srcId="{0F50836A-45ED-4DC8-BE2D-0811167EA306}" destId="{B3E1DC00-AD79-4F02-9FFE-D2987CB2033E}" srcOrd="0" destOrd="0" presId="urn:microsoft.com/office/officeart/2005/8/layout/cycle2"/>
    <dgm:cxn modelId="{C20F6658-BD9D-4DAB-972F-66F0008164A6}" type="presParOf" srcId="{3965286B-B213-4D15-8E96-BA051CE3C59A}" destId="{8F302BAA-F64E-4AE5-9327-543921BE2C97}" srcOrd="2" destOrd="0" presId="urn:microsoft.com/office/officeart/2005/8/layout/cycle2"/>
    <dgm:cxn modelId="{CF86422D-9717-489F-A577-C58A9C12A3A0}" type="presParOf" srcId="{3965286B-B213-4D15-8E96-BA051CE3C59A}" destId="{3EA9CB23-E6B0-40AB-81F7-9401B043BD7C}" srcOrd="3" destOrd="0" presId="urn:microsoft.com/office/officeart/2005/8/layout/cycle2"/>
    <dgm:cxn modelId="{6E580DCF-56C6-4986-AFFD-AC20595F1B2C}" type="presParOf" srcId="{3EA9CB23-E6B0-40AB-81F7-9401B043BD7C}" destId="{F16A53D6-0D1D-4CCF-9234-12C5D8AC8D69}" srcOrd="0" destOrd="0" presId="urn:microsoft.com/office/officeart/2005/8/layout/cycle2"/>
    <dgm:cxn modelId="{E7A58C7A-4ADF-409E-8101-5BCF1B7640FE}" type="presParOf" srcId="{3965286B-B213-4D15-8E96-BA051CE3C59A}" destId="{F44CDA46-FA01-45E7-9BEE-9F58F36A8C5F}" srcOrd="4" destOrd="0" presId="urn:microsoft.com/office/officeart/2005/8/layout/cycle2"/>
    <dgm:cxn modelId="{CDAEA63B-8276-409E-8F40-F62CF53EB1AA}" type="presParOf" srcId="{3965286B-B213-4D15-8E96-BA051CE3C59A}" destId="{F511A7B2-F4D2-4EF4-9000-3DBD35711EB9}" srcOrd="5" destOrd="0" presId="urn:microsoft.com/office/officeart/2005/8/layout/cycle2"/>
    <dgm:cxn modelId="{E2350B35-A423-4352-AA8A-BEC98641D3C0}" type="presParOf" srcId="{F511A7B2-F4D2-4EF4-9000-3DBD35711EB9}" destId="{EF3A1274-5998-49AF-9675-A9CE9B5965F5}"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59351-FDA6-422D-96C0-07136B210514}" type="doc">
      <dgm:prSet loTypeId="urn:microsoft.com/office/officeart/2005/8/layout/venn2" loCatId="relationship" qsTypeId="urn:microsoft.com/office/officeart/2005/8/quickstyle/simple1#2" qsCatId="simple" csTypeId="urn:microsoft.com/office/officeart/2005/8/colors/accent1_2#2" csCatId="accent1" phldr="1"/>
      <dgm:spPr/>
      <dgm:t>
        <a:bodyPr/>
        <a:lstStyle/>
        <a:p>
          <a:endParaRPr lang="en-US"/>
        </a:p>
      </dgm:t>
    </dgm:pt>
    <dgm:pt modelId="{98734A75-088D-490B-A97D-378032EBBF2B}">
      <dgm:prSet phldrT="[Text]"/>
      <dgm:spPr/>
      <dgm:t>
        <a:bodyPr/>
        <a:lstStyle/>
        <a:p>
          <a:r>
            <a:rPr lang="en-US" dirty="0" smtClean="0"/>
            <a:t>Application Software</a:t>
          </a:r>
          <a:endParaRPr lang="en-US" dirty="0"/>
        </a:p>
      </dgm:t>
    </dgm:pt>
    <dgm:pt modelId="{53339B77-A3AC-4E24-8ABE-065050848650}" type="parTrans" cxnId="{74A45BEE-6293-43E0-B85C-3B453395190F}">
      <dgm:prSet/>
      <dgm:spPr/>
      <dgm:t>
        <a:bodyPr/>
        <a:lstStyle/>
        <a:p>
          <a:endParaRPr lang="en-US"/>
        </a:p>
      </dgm:t>
    </dgm:pt>
    <dgm:pt modelId="{A01ED0AC-93BC-4B00-9024-5F56A3D19C15}" type="sibTrans" cxnId="{74A45BEE-6293-43E0-B85C-3B453395190F}">
      <dgm:prSet/>
      <dgm:spPr/>
      <dgm:t>
        <a:bodyPr/>
        <a:lstStyle/>
        <a:p>
          <a:endParaRPr lang="en-US"/>
        </a:p>
      </dgm:t>
    </dgm:pt>
    <dgm:pt modelId="{BDBEE102-1E8C-4313-893B-1A5CC4750FB2}">
      <dgm:prSet phldrT="[Text]"/>
      <dgm:spPr/>
      <dgm:t>
        <a:bodyPr/>
        <a:lstStyle/>
        <a:p>
          <a:r>
            <a:rPr lang="en-US" dirty="0" smtClean="0"/>
            <a:t>Utility Software</a:t>
          </a:r>
          <a:endParaRPr lang="en-US" dirty="0"/>
        </a:p>
      </dgm:t>
    </dgm:pt>
    <dgm:pt modelId="{CA7D1855-442E-4FF6-BD63-DACBCADE5069}" type="parTrans" cxnId="{26840F74-BF10-4F42-B3CC-14F60D717C26}">
      <dgm:prSet/>
      <dgm:spPr/>
      <dgm:t>
        <a:bodyPr/>
        <a:lstStyle/>
        <a:p>
          <a:endParaRPr lang="en-US"/>
        </a:p>
      </dgm:t>
    </dgm:pt>
    <dgm:pt modelId="{99D46491-97F6-410A-9D71-78189D7E1238}" type="sibTrans" cxnId="{26840F74-BF10-4F42-B3CC-14F60D717C26}">
      <dgm:prSet/>
      <dgm:spPr/>
      <dgm:t>
        <a:bodyPr/>
        <a:lstStyle/>
        <a:p>
          <a:endParaRPr lang="en-US"/>
        </a:p>
      </dgm:t>
    </dgm:pt>
    <dgm:pt modelId="{1F1FA014-0CDC-448D-AF8E-D63EB4C246DD}">
      <dgm:prSet phldrT="[Text]"/>
      <dgm:spPr/>
      <dgm:t>
        <a:bodyPr/>
        <a:lstStyle/>
        <a:p>
          <a:r>
            <a:rPr lang="en-US" dirty="0" smtClean="0"/>
            <a:t>Operating System Software</a:t>
          </a:r>
          <a:endParaRPr lang="en-US" dirty="0"/>
        </a:p>
      </dgm:t>
    </dgm:pt>
    <dgm:pt modelId="{8EBF4B4D-298C-406C-B4AA-38AC02002FF8}" type="parTrans" cxnId="{88F285D5-75B2-428D-9396-614E9BCCF110}">
      <dgm:prSet/>
      <dgm:spPr/>
      <dgm:t>
        <a:bodyPr/>
        <a:lstStyle/>
        <a:p>
          <a:endParaRPr lang="en-US"/>
        </a:p>
      </dgm:t>
    </dgm:pt>
    <dgm:pt modelId="{1A420E84-63F4-4380-9187-AC7E7B767829}" type="sibTrans" cxnId="{88F285D5-75B2-428D-9396-614E9BCCF110}">
      <dgm:prSet/>
      <dgm:spPr/>
      <dgm:t>
        <a:bodyPr/>
        <a:lstStyle/>
        <a:p>
          <a:endParaRPr lang="en-US"/>
        </a:p>
      </dgm:t>
    </dgm:pt>
    <dgm:pt modelId="{904F7378-F1FE-4789-8277-2F0BAC8C4886}" type="pres">
      <dgm:prSet presAssocID="{05159351-FDA6-422D-96C0-07136B210514}" presName="Name0" presStyleCnt="0">
        <dgm:presLayoutVars>
          <dgm:chMax val="7"/>
          <dgm:resizeHandles val="exact"/>
        </dgm:presLayoutVars>
      </dgm:prSet>
      <dgm:spPr/>
      <dgm:t>
        <a:bodyPr/>
        <a:lstStyle/>
        <a:p>
          <a:endParaRPr lang="en-US"/>
        </a:p>
      </dgm:t>
    </dgm:pt>
    <dgm:pt modelId="{D0EA212A-5448-4EEF-A11B-56BF38247213}" type="pres">
      <dgm:prSet presAssocID="{05159351-FDA6-422D-96C0-07136B210514}" presName="comp1" presStyleCnt="0"/>
      <dgm:spPr/>
    </dgm:pt>
    <dgm:pt modelId="{8A0B7531-3906-4A96-9D30-86B524A5C73C}" type="pres">
      <dgm:prSet presAssocID="{05159351-FDA6-422D-96C0-07136B210514}" presName="circle1" presStyleLbl="node1" presStyleIdx="0" presStyleCnt="3"/>
      <dgm:spPr/>
      <dgm:t>
        <a:bodyPr/>
        <a:lstStyle/>
        <a:p>
          <a:endParaRPr lang="en-US"/>
        </a:p>
      </dgm:t>
    </dgm:pt>
    <dgm:pt modelId="{532321FF-65F9-4FE0-81A7-ED770AB94756}" type="pres">
      <dgm:prSet presAssocID="{05159351-FDA6-422D-96C0-07136B210514}" presName="c1text" presStyleLbl="node1" presStyleIdx="0" presStyleCnt="3">
        <dgm:presLayoutVars>
          <dgm:bulletEnabled val="1"/>
        </dgm:presLayoutVars>
      </dgm:prSet>
      <dgm:spPr/>
      <dgm:t>
        <a:bodyPr/>
        <a:lstStyle/>
        <a:p>
          <a:endParaRPr lang="en-US"/>
        </a:p>
      </dgm:t>
    </dgm:pt>
    <dgm:pt modelId="{63F95001-7511-4E3E-90DE-6787A0527C32}" type="pres">
      <dgm:prSet presAssocID="{05159351-FDA6-422D-96C0-07136B210514}" presName="comp2" presStyleCnt="0"/>
      <dgm:spPr/>
    </dgm:pt>
    <dgm:pt modelId="{851661B5-DBC6-436A-9DAF-E3E59A32111F}" type="pres">
      <dgm:prSet presAssocID="{05159351-FDA6-422D-96C0-07136B210514}" presName="circle2" presStyleLbl="node1" presStyleIdx="1" presStyleCnt="3" custLinFactNeighborX="490" custLinFactNeighborY="1763"/>
      <dgm:spPr/>
      <dgm:t>
        <a:bodyPr/>
        <a:lstStyle/>
        <a:p>
          <a:endParaRPr lang="en-US"/>
        </a:p>
      </dgm:t>
    </dgm:pt>
    <dgm:pt modelId="{A721EE7D-30B2-4FED-955F-6FBE7886355A}" type="pres">
      <dgm:prSet presAssocID="{05159351-FDA6-422D-96C0-07136B210514}" presName="c2text" presStyleLbl="node1" presStyleIdx="1" presStyleCnt="3">
        <dgm:presLayoutVars>
          <dgm:bulletEnabled val="1"/>
        </dgm:presLayoutVars>
      </dgm:prSet>
      <dgm:spPr/>
      <dgm:t>
        <a:bodyPr/>
        <a:lstStyle/>
        <a:p>
          <a:endParaRPr lang="en-US"/>
        </a:p>
      </dgm:t>
    </dgm:pt>
    <dgm:pt modelId="{2567028C-2BF0-4625-B3FE-A212E73D580F}" type="pres">
      <dgm:prSet presAssocID="{05159351-FDA6-422D-96C0-07136B210514}" presName="comp3" presStyleCnt="0"/>
      <dgm:spPr/>
    </dgm:pt>
    <dgm:pt modelId="{A3B96AEE-BA85-4199-8FEE-C84CEDC1BFC1}" type="pres">
      <dgm:prSet presAssocID="{05159351-FDA6-422D-96C0-07136B210514}" presName="circle3" presStyleLbl="node1" presStyleIdx="2" presStyleCnt="3"/>
      <dgm:spPr/>
      <dgm:t>
        <a:bodyPr/>
        <a:lstStyle/>
        <a:p>
          <a:endParaRPr lang="en-US"/>
        </a:p>
      </dgm:t>
    </dgm:pt>
    <dgm:pt modelId="{96E71B24-9F08-4E59-B713-98C018637274}" type="pres">
      <dgm:prSet presAssocID="{05159351-FDA6-422D-96C0-07136B210514}" presName="c3text" presStyleLbl="node1" presStyleIdx="2" presStyleCnt="3">
        <dgm:presLayoutVars>
          <dgm:bulletEnabled val="1"/>
        </dgm:presLayoutVars>
      </dgm:prSet>
      <dgm:spPr/>
      <dgm:t>
        <a:bodyPr/>
        <a:lstStyle/>
        <a:p>
          <a:endParaRPr lang="en-US"/>
        </a:p>
      </dgm:t>
    </dgm:pt>
  </dgm:ptLst>
  <dgm:cxnLst>
    <dgm:cxn modelId="{26840F74-BF10-4F42-B3CC-14F60D717C26}" srcId="{05159351-FDA6-422D-96C0-07136B210514}" destId="{BDBEE102-1E8C-4313-893B-1A5CC4750FB2}" srcOrd="1" destOrd="0" parTransId="{CA7D1855-442E-4FF6-BD63-DACBCADE5069}" sibTransId="{99D46491-97F6-410A-9D71-78189D7E1238}"/>
    <dgm:cxn modelId="{9EADE2F5-18EE-4520-9068-6E08DCC7CCDE}" type="presOf" srcId="{05159351-FDA6-422D-96C0-07136B210514}" destId="{904F7378-F1FE-4789-8277-2F0BAC8C4886}" srcOrd="0" destOrd="0" presId="urn:microsoft.com/office/officeart/2005/8/layout/venn2"/>
    <dgm:cxn modelId="{9604D62F-492D-4959-83B7-FFFC455A3F17}" type="presOf" srcId="{1F1FA014-0CDC-448D-AF8E-D63EB4C246DD}" destId="{96E71B24-9F08-4E59-B713-98C018637274}" srcOrd="1" destOrd="0" presId="urn:microsoft.com/office/officeart/2005/8/layout/venn2"/>
    <dgm:cxn modelId="{88F285D5-75B2-428D-9396-614E9BCCF110}" srcId="{05159351-FDA6-422D-96C0-07136B210514}" destId="{1F1FA014-0CDC-448D-AF8E-D63EB4C246DD}" srcOrd="2" destOrd="0" parTransId="{8EBF4B4D-298C-406C-B4AA-38AC02002FF8}" sibTransId="{1A420E84-63F4-4380-9187-AC7E7B767829}"/>
    <dgm:cxn modelId="{AB037409-17C7-430A-BB01-DAD20EFE20A0}" type="presOf" srcId="{98734A75-088D-490B-A97D-378032EBBF2B}" destId="{8A0B7531-3906-4A96-9D30-86B524A5C73C}" srcOrd="0" destOrd="0" presId="urn:microsoft.com/office/officeart/2005/8/layout/venn2"/>
    <dgm:cxn modelId="{6F58C497-E087-4217-9E4C-1AC0A3351747}" type="presOf" srcId="{BDBEE102-1E8C-4313-893B-1A5CC4750FB2}" destId="{851661B5-DBC6-436A-9DAF-E3E59A32111F}" srcOrd="0" destOrd="0" presId="urn:microsoft.com/office/officeart/2005/8/layout/venn2"/>
    <dgm:cxn modelId="{F478939F-9397-4C2B-B24C-E839820975B5}" type="presOf" srcId="{98734A75-088D-490B-A97D-378032EBBF2B}" destId="{532321FF-65F9-4FE0-81A7-ED770AB94756}" srcOrd="1" destOrd="0" presId="urn:microsoft.com/office/officeart/2005/8/layout/venn2"/>
    <dgm:cxn modelId="{66ECFDA6-2168-4A7D-89E9-7D9C4F2DA0CF}" type="presOf" srcId="{1F1FA014-0CDC-448D-AF8E-D63EB4C246DD}" destId="{A3B96AEE-BA85-4199-8FEE-C84CEDC1BFC1}" srcOrd="0" destOrd="0" presId="urn:microsoft.com/office/officeart/2005/8/layout/venn2"/>
    <dgm:cxn modelId="{74A45BEE-6293-43E0-B85C-3B453395190F}" srcId="{05159351-FDA6-422D-96C0-07136B210514}" destId="{98734A75-088D-490B-A97D-378032EBBF2B}" srcOrd="0" destOrd="0" parTransId="{53339B77-A3AC-4E24-8ABE-065050848650}" sibTransId="{A01ED0AC-93BC-4B00-9024-5F56A3D19C15}"/>
    <dgm:cxn modelId="{9BB2986E-8839-4425-B075-E7700E06243A}" type="presOf" srcId="{BDBEE102-1E8C-4313-893B-1A5CC4750FB2}" destId="{A721EE7D-30B2-4FED-955F-6FBE7886355A}" srcOrd="1" destOrd="0" presId="urn:microsoft.com/office/officeart/2005/8/layout/venn2"/>
    <dgm:cxn modelId="{49988DD3-9AA6-4400-9974-4F6F8D07BF86}" type="presParOf" srcId="{904F7378-F1FE-4789-8277-2F0BAC8C4886}" destId="{D0EA212A-5448-4EEF-A11B-56BF38247213}" srcOrd="0" destOrd="0" presId="urn:microsoft.com/office/officeart/2005/8/layout/venn2"/>
    <dgm:cxn modelId="{BB4DA062-6CED-447C-9D4A-E6BA39BD93EE}" type="presParOf" srcId="{D0EA212A-5448-4EEF-A11B-56BF38247213}" destId="{8A0B7531-3906-4A96-9D30-86B524A5C73C}" srcOrd="0" destOrd="0" presId="urn:microsoft.com/office/officeart/2005/8/layout/venn2"/>
    <dgm:cxn modelId="{556347E1-5126-44B3-9069-770D63F69E50}" type="presParOf" srcId="{D0EA212A-5448-4EEF-A11B-56BF38247213}" destId="{532321FF-65F9-4FE0-81A7-ED770AB94756}" srcOrd="1" destOrd="0" presId="urn:microsoft.com/office/officeart/2005/8/layout/venn2"/>
    <dgm:cxn modelId="{F0F191D8-EF2C-44C8-B8DF-3EC0355AE608}" type="presParOf" srcId="{904F7378-F1FE-4789-8277-2F0BAC8C4886}" destId="{63F95001-7511-4E3E-90DE-6787A0527C32}" srcOrd="1" destOrd="0" presId="urn:microsoft.com/office/officeart/2005/8/layout/venn2"/>
    <dgm:cxn modelId="{DBFE7C70-3B86-4C2A-99B4-A8756FDAEB33}" type="presParOf" srcId="{63F95001-7511-4E3E-90DE-6787A0527C32}" destId="{851661B5-DBC6-436A-9DAF-E3E59A32111F}" srcOrd="0" destOrd="0" presId="urn:microsoft.com/office/officeart/2005/8/layout/venn2"/>
    <dgm:cxn modelId="{972995AD-7954-487C-9639-CED32EDF72AD}" type="presParOf" srcId="{63F95001-7511-4E3E-90DE-6787A0527C32}" destId="{A721EE7D-30B2-4FED-955F-6FBE7886355A}" srcOrd="1" destOrd="0" presId="urn:microsoft.com/office/officeart/2005/8/layout/venn2"/>
    <dgm:cxn modelId="{AA4AB675-9EEB-4FB2-B87A-109F949C75AA}" type="presParOf" srcId="{904F7378-F1FE-4789-8277-2F0BAC8C4886}" destId="{2567028C-2BF0-4625-B3FE-A212E73D580F}" srcOrd="2" destOrd="0" presId="urn:microsoft.com/office/officeart/2005/8/layout/venn2"/>
    <dgm:cxn modelId="{7E2FD3D2-67B3-46E8-A092-324D34680245}" type="presParOf" srcId="{2567028C-2BF0-4625-B3FE-A212E73D580F}" destId="{A3B96AEE-BA85-4199-8FEE-C84CEDC1BFC1}" srcOrd="0" destOrd="0" presId="urn:microsoft.com/office/officeart/2005/8/layout/venn2"/>
    <dgm:cxn modelId="{869DAAB0-0751-4DBF-872D-A95D8CD5E9EE}" type="presParOf" srcId="{2567028C-2BF0-4625-B3FE-A212E73D580F}" destId="{96E71B24-9F08-4E59-B713-98C01863727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59351-FDA6-422D-96C0-07136B210514}" type="doc">
      <dgm:prSet loTypeId="urn:microsoft.com/office/officeart/2005/8/layout/venn2" loCatId="relationship" qsTypeId="urn:microsoft.com/office/officeart/2005/8/quickstyle/simple1#3" qsCatId="simple" csTypeId="urn:microsoft.com/office/officeart/2005/8/colors/accent1_2#3" csCatId="accent1" phldr="1"/>
      <dgm:spPr/>
      <dgm:t>
        <a:bodyPr/>
        <a:lstStyle/>
        <a:p>
          <a:endParaRPr lang="en-US"/>
        </a:p>
      </dgm:t>
    </dgm:pt>
    <dgm:pt modelId="{98734A75-088D-490B-A97D-378032EBBF2B}">
      <dgm:prSet phldrT="[Text]"/>
      <dgm:spPr/>
      <dgm:t>
        <a:bodyPr/>
        <a:lstStyle/>
        <a:p>
          <a:r>
            <a:rPr lang="en-US" dirty="0" smtClean="0"/>
            <a:t>Application Software</a:t>
          </a:r>
          <a:endParaRPr lang="en-US" dirty="0"/>
        </a:p>
      </dgm:t>
    </dgm:pt>
    <dgm:pt modelId="{53339B77-A3AC-4E24-8ABE-065050848650}" type="parTrans" cxnId="{74A45BEE-6293-43E0-B85C-3B453395190F}">
      <dgm:prSet/>
      <dgm:spPr/>
      <dgm:t>
        <a:bodyPr/>
        <a:lstStyle/>
        <a:p>
          <a:endParaRPr lang="en-US"/>
        </a:p>
      </dgm:t>
    </dgm:pt>
    <dgm:pt modelId="{A01ED0AC-93BC-4B00-9024-5F56A3D19C15}" type="sibTrans" cxnId="{74A45BEE-6293-43E0-B85C-3B453395190F}">
      <dgm:prSet/>
      <dgm:spPr/>
      <dgm:t>
        <a:bodyPr/>
        <a:lstStyle/>
        <a:p>
          <a:endParaRPr lang="en-US"/>
        </a:p>
      </dgm:t>
    </dgm:pt>
    <dgm:pt modelId="{BDBEE102-1E8C-4313-893B-1A5CC4750FB2}">
      <dgm:prSet phldrT="[Text]"/>
      <dgm:spPr/>
      <dgm:t>
        <a:bodyPr/>
        <a:lstStyle/>
        <a:p>
          <a:r>
            <a:rPr lang="en-US" dirty="0" smtClean="0"/>
            <a:t>Utility Software</a:t>
          </a:r>
          <a:endParaRPr lang="en-US" dirty="0"/>
        </a:p>
      </dgm:t>
    </dgm:pt>
    <dgm:pt modelId="{CA7D1855-442E-4FF6-BD63-DACBCADE5069}" type="parTrans" cxnId="{26840F74-BF10-4F42-B3CC-14F60D717C26}">
      <dgm:prSet/>
      <dgm:spPr/>
      <dgm:t>
        <a:bodyPr/>
        <a:lstStyle/>
        <a:p>
          <a:endParaRPr lang="en-US"/>
        </a:p>
      </dgm:t>
    </dgm:pt>
    <dgm:pt modelId="{99D46491-97F6-410A-9D71-78189D7E1238}" type="sibTrans" cxnId="{26840F74-BF10-4F42-B3CC-14F60D717C26}">
      <dgm:prSet/>
      <dgm:spPr/>
      <dgm:t>
        <a:bodyPr/>
        <a:lstStyle/>
        <a:p>
          <a:endParaRPr lang="en-US"/>
        </a:p>
      </dgm:t>
    </dgm:pt>
    <dgm:pt modelId="{1F1FA014-0CDC-448D-AF8E-D63EB4C246DD}">
      <dgm:prSet phldrT="[Text]"/>
      <dgm:spPr/>
      <dgm:t>
        <a:bodyPr/>
        <a:lstStyle/>
        <a:p>
          <a:r>
            <a:rPr lang="en-US" dirty="0" smtClean="0"/>
            <a:t>Operating System Software</a:t>
          </a:r>
          <a:endParaRPr lang="en-US" dirty="0"/>
        </a:p>
      </dgm:t>
    </dgm:pt>
    <dgm:pt modelId="{8EBF4B4D-298C-406C-B4AA-38AC02002FF8}" type="parTrans" cxnId="{88F285D5-75B2-428D-9396-614E9BCCF110}">
      <dgm:prSet/>
      <dgm:spPr/>
      <dgm:t>
        <a:bodyPr/>
        <a:lstStyle/>
        <a:p>
          <a:endParaRPr lang="en-US"/>
        </a:p>
      </dgm:t>
    </dgm:pt>
    <dgm:pt modelId="{1A420E84-63F4-4380-9187-AC7E7B767829}" type="sibTrans" cxnId="{88F285D5-75B2-428D-9396-614E9BCCF110}">
      <dgm:prSet/>
      <dgm:spPr/>
      <dgm:t>
        <a:bodyPr/>
        <a:lstStyle/>
        <a:p>
          <a:endParaRPr lang="en-US"/>
        </a:p>
      </dgm:t>
    </dgm:pt>
    <dgm:pt modelId="{904F7378-F1FE-4789-8277-2F0BAC8C4886}" type="pres">
      <dgm:prSet presAssocID="{05159351-FDA6-422D-96C0-07136B210514}" presName="Name0" presStyleCnt="0">
        <dgm:presLayoutVars>
          <dgm:chMax val="7"/>
          <dgm:resizeHandles val="exact"/>
        </dgm:presLayoutVars>
      </dgm:prSet>
      <dgm:spPr/>
      <dgm:t>
        <a:bodyPr/>
        <a:lstStyle/>
        <a:p>
          <a:endParaRPr lang="en-US"/>
        </a:p>
      </dgm:t>
    </dgm:pt>
    <dgm:pt modelId="{D0EA212A-5448-4EEF-A11B-56BF38247213}" type="pres">
      <dgm:prSet presAssocID="{05159351-FDA6-422D-96C0-07136B210514}" presName="comp1" presStyleCnt="0"/>
      <dgm:spPr/>
    </dgm:pt>
    <dgm:pt modelId="{8A0B7531-3906-4A96-9D30-86B524A5C73C}" type="pres">
      <dgm:prSet presAssocID="{05159351-FDA6-422D-96C0-07136B210514}" presName="circle1" presStyleLbl="node1" presStyleIdx="0" presStyleCnt="3"/>
      <dgm:spPr/>
      <dgm:t>
        <a:bodyPr/>
        <a:lstStyle/>
        <a:p>
          <a:endParaRPr lang="en-US"/>
        </a:p>
      </dgm:t>
    </dgm:pt>
    <dgm:pt modelId="{532321FF-65F9-4FE0-81A7-ED770AB94756}" type="pres">
      <dgm:prSet presAssocID="{05159351-FDA6-422D-96C0-07136B210514}" presName="c1text" presStyleLbl="node1" presStyleIdx="0" presStyleCnt="3">
        <dgm:presLayoutVars>
          <dgm:bulletEnabled val="1"/>
        </dgm:presLayoutVars>
      </dgm:prSet>
      <dgm:spPr/>
      <dgm:t>
        <a:bodyPr/>
        <a:lstStyle/>
        <a:p>
          <a:endParaRPr lang="en-US"/>
        </a:p>
      </dgm:t>
    </dgm:pt>
    <dgm:pt modelId="{63F95001-7511-4E3E-90DE-6787A0527C32}" type="pres">
      <dgm:prSet presAssocID="{05159351-FDA6-422D-96C0-07136B210514}" presName="comp2" presStyleCnt="0"/>
      <dgm:spPr/>
    </dgm:pt>
    <dgm:pt modelId="{851661B5-DBC6-436A-9DAF-E3E59A32111F}" type="pres">
      <dgm:prSet presAssocID="{05159351-FDA6-422D-96C0-07136B210514}" presName="circle2" presStyleLbl="node1" presStyleIdx="1" presStyleCnt="3" custLinFactNeighborX="490" custLinFactNeighborY="1763"/>
      <dgm:spPr/>
      <dgm:t>
        <a:bodyPr/>
        <a:lstStyle/>
        <a:p>
          <a:endParaRPr lang="en-US"/>
        </a:p>
      </dgm:t>
    </dgm:pt>
    <dgm:pt modelId="{A721EE7D-30B2-4FED-955F-6FBE7886355A}" type="pres">
      <dgm:prSet presAssocID="{05159351-FDA6-422D-96C0-07136B210514}" presName="c2text" presStyleLbl="node1" presStyleIdx="1" presStyleCnt="3">
        <dgm:presLayoutVars>
          <dgm:bulletEnabled val="1"/>
        </dgm:presLayoutVars>
      </dgm:prSet>
      <dgm:spPr/>
      <dgm:t>
        <a:bodyPr/>
        <a:lstStyle/>
        <a:p>
          <a:endParaRPr lang="en-US"/>
        </a:p>
      </dgm:t>
    </dgm:pt>
    <dgm:pt modelId="{2567028C-2BF0-4625-B3FE-A212E73D580F}" type="pres">
      <dgm:prSet presAssocID="{05159351-FDA6-422D-96C0-07136B210514}" presName="comp3" presStyleCnt="0"/>
      <dgm:spPr/>
    </dgm:pt>
    <dgm:pt modelId="{A3B96AEE-BA85-4199-8FEE-C84CEDC1BFC1}" type="pres">
      <dgm:prSet presAssocID="{05159351-FDA6-422D-96C0-07136B210514}" presName="circle3" presStyleLbl="node1" presStyleIdx="2" presStyleCnt="3"/>
      <dgm:spPr/>
      <dgm:t>
        <a:bodyPr/>
        <a:lstStyle/>
        <a:p>
          <a:endParaRPr lang="en-US"/>
        </a:p>
      </dgm:t>
    </dgm:pt>
    <dgm:pt modelId="{96E71B24-9F08-4E59-B713-98C018637274}" type="pres">
      <dgm:prSet presAssocID="{05159351-FDA6-422D-96C0-07136B210514}" presName="c3text" presStyleLbl="node1" presStyleIdx="2" presStyleCnt="3">
        <dgm:presLayoutVars>
          <dgm:bulletEnabled val="1"/>
        </dgm:presLayoutVars>
      </dgm:prSet>
      <dgm:spPr/>
      <dgm:t>
        <a:bodyPr/>
        <a:lstStyle/>
        <a:p>
          <a:endParaRPr lang="en-US"/>
        </a:p>
      </dgm:t>
    </dgm:pt>
  </dgm:ptLst>
  <dgm:cxnLst>
    <dgm:cxn modelId="{AB162BF8-F38E-45C7-8011-C2581508AE68}" type="presOf" srcId="{05159351-FDA6-422D-96C0-07136B210514}" destId="{904F7378-F1FE-4789-8277-2F0BAC8C4886}" srcOrd="0" destOrd="0" presId="urn:microsoft.com/office/officeart/2005/8/layout/venn2"/>
    <dgm:cxn modelId="{66DA149F-F459-452B-BC15-21272FD9DD35}" type="presOf" srcId="{1F1FA014-0CDC-448D-AF8E-D63EB4C246DD}" destId="{96E71B24-9F08-4E59-B713-98C018637274}" srcOrd="1" destOrd="0" presId="urn:microsoft.com/office/officeart/2005/8/layout/venn2"/>
    <dgm:cxn modelId="{4C67EB48-59D0-4112-8985-50A6767D0C8E}" type="presOf" srcId="{98734A75-088D-490B-A97D-378032EBBF2B}" destId="{532321FF-65F9-4FE0-81A7-ED770AB94756}" srcOrd="1" destOrd="0" presId="urn:microsoft.com/office/officeart/2005/8/layout/venn2"/>
    <dgm:cxn modelId="{26840F74-BF10-4F42-B3CC-14F60D717C26}" srcId="{05159351-FDA6-422D-96C0-07136B210514}" destId="{BDBEE102-1E8C-4313-893B-1A5CC4750FB2}" srcOrd="1" destOrd="0" parTransId="{CA7D1855-442E-4FF6-BD63-DACBCADE5069}" sibTransId="{99D46491-97F6-410A-9D71-78189D7E1238}"/>
    <dgm:cxn modelId="{72AD2613-3ECE-4152-97C0-236CD9EF0AE2}" type="presOf" srcId="{BDBEE102-1E8C-4313-893B-1A5CC4750FB2}" destId="{851661B5-DBC6-436A-9DAF-E3E59A32111F}" srcOrd="0" destOrd="0" presId="urn:microsoft.com/office/officeart/2005/8/layout/venn2"/>
    <dgm:cxn modelId="{1A6FA92E-F429-418E-B52D-94FF8AC0A4E4}" type="presOf" srcId="{BDBEE102-1E8C-4313-893B-1A5CC4750FB2}" destId="{A721EE7D-30B2-4FED-955F-6FBE7886355A}" srcOrd="1" destOrd="0" presId="urn:microsoft.com/office/officeart/2005/8/layout/venn2"/>
    <dgm:cxn modelId="{7AA96C55-3CF5-4524-9B5A-9FC1ECEC49FE}" type="presOf" srcId="{98734A75-088D-490B-A97D-378032EBBF2B}" destId="{8A0B7531-3906-4A96-9D30-86B524A5C73C}" srcOrd="0" destOrd="0" presId="urn:microsoft.com/office/officeart/2005/8/layout/venn2"/>
    <dgm:cxn modelId="{74A45BEE-6293-43E0-B85C-3B453395190F}" srcId="{05159351-FDA6-422D-96C0-07136B210514}" destId="{98734A75-088D-490B-A97D-378032EBBF2B}" srcOrd="0" destOrd="0" parTransId="{53339B77-A3AC-4E24-8ABE-065050848650}" sibTransId="{A01ED0AC-93BC-4B00-9024-5F56A3D19C15}"/>
    <dgm:cxn modelId="{88F285D5-75B2-428D-9396-614E9BCCF110}" srcId="{05159351-FDA6-422D-96C0-07136B210514}" destId="{1F1FA014-0CDC-448D-AF8E-D63EB4C246DD}" srcOrd="2" destOrd="0" parTransId="{8EBF4B4D-298C-406C-B4AA-38AC02002FF8}" sibTransId="{1A420E84-63F4-4380-9187-AC7E7B767829}"/>
    <dgm:cxn modelId="{BADE8128-5969-4FB1-9F64-47936AAF703A}" type="presOf" srcId="{1F1FA014-0CDC-448D-AF8E-D63EB4C246DD}" destId="{A3B96AEE-BA85-4199-8FEE-C84CEDC1BFC1}" srcOrd="0" destOrd="0" presId="urn:microsoft.com/office/officeart/2005/8/layout/venn2"/>
    <dgm:cxn modelId="{23FA2B6D-37C5-4F81-853B-9B6CDA6F2EC1}" type="presParOf" srcId="{904F7378-F1FE-4789-8277-2F0BAC8C4886}" destId="{D0EA212A-5448-4EEF-A11B-56BF38247213}" srcOrd="0" destOrd="0" presId="urn:microsoft.com/office/officeart/2005/8/layout/venn2"/>
    <dgm:cxn modelId="{DC721B98-09CD-45E6-9C65-9C5E3A18B3A2}" type="presParOf" srcId="{D0EA212A-5448-4EEF-A11B-56BF38247213}" destId="{8A0B7531-3906-4A96-9D30-86B524A5C73C}" srcOrd="0" destOrd="0" presId="urn:microsoft.com/office/officeart/2005/8/layout/venn2"/>
    <dgm:cxn modelId="{08D4FA77-635C-47A6-9B58-082F2DB139AE}" type="presParOf" srcId="{D0EA212A-5448-4EEF-A11B-56BF38247213}" destId="{532321FF-65F9-4FE0-81A7-ED770AB94756}" srcOrd="1" destOrd="0" presId="urn:microsoft.com/office/officeart/2005/8/layout/venn2"/>
    <dgm:cxn modelId="{D9D455A0-05CA-4A8B-9B16-F9F31F3A20DC}" type="presParOf" srcId="{904F7378-F1FE-4789-8277-2F0BAC8C4886}" destId="{63F95001-7511-4E3E-90DE-6787A0527C32}" srcOrd="1" destOrd="0" presId="urn:microsoft.com/office/officeart/2005/8/layout/venn2"/>
    <dgm:cxn modelId="{6EED20D6-36F1-45D0-9024-D496F75B1B46}" type="presParOf" srcId="{63F95001-7511-4E3E-90DE-6787A0527C32}" destId="{851661B5-DBC6-436A-9DAF-E3E59A32111F}" srcOrd="0" destOrd="0" presId="urn:microsoft.com/office/officeart/2005/8/layout/venn2"/>
    <dgm:cxn modelId="{DEAD90E1-FFF7-4BBE-A372-1E199A50FEB4}" type="presParOf" srcId="{63F95001-7511-4E3E-90DE-6787A0527C32}" destId="{A721EE7D-30B2-4FED-955F-6FBE7886355A}" srcOrd="1" destOrd="0" presId="urn:microsoft.com/office/officeart/2005/8/layout/venn2"/>
    <dgm:cxn modelId="{265E6CA7-3F30-4E3D-A443-94571050C738}" type="presParOf" srcId="{904F7378-F1FE-4789-8277-2F0BAC8C4886}" destId="{2567028C-2BF0-4625-B3FE-A212E73D580F}" srcOrd="2" destOrd="0" presId="urn:microsoft.com/office/officeart/2005/8/layout/venn2"/>
    <dgm:cxn modelId="{0A81E9D1-40BD-4838-B1AA-08F9AE4BA7E2}" type="presParOf" srcId="{2567028C-2BF0-4625-B3FE-A212E73D580F}" destId="{A3B96AEE-BA85-4199-8FEE-C84CEDC1BFC1}" srcOrd="0" destOrd="0" presId="urn:microsoft.com/office/officeart/2005/8/layout/venn2"/>
    <dgm:cxn modelId="{79E7115D-6882-4BC4-A415-8BCE36C8659D}" type="presParOf" srcId="{2567028C-2BF0-4625-B3FE-A212E73D580F}" destId="{96E71B24-9F08-4E59-B713-98C01863727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59351-FDA6-422D-96C0-07136B210514}" type="doc">
      <dgm:prSet loTypeId="urn:microsoft.com/office/officeart/2005/8/layout/venn2" loCatId="relationship" qsTypeId="urn:microsoft.com/office/officeart/2005/8/quickstyle/simple1#4" qsCatId="simple" csTypeId="urn:microsoft.com/office/officeart/2005/8/colors/accent1_2#4" csCatId="accent1" phldr="1"/>
      <dgm:spPr/>
      <dgm:t>
        <a:bodyPr/>
        <a:lstStyle/>
        <a:p>
          <a:endParaRPr lang="en-US"/>
        </a:p>
      </dgm:t>
    </dgm:pt>
    <dgm:pt modelId="{98734A75-088D-490B-A97D-378032EBBF2B}">
      <dgm:prSet phldrT="[Text]"/>
      <dgm:spPr/>
      <dgm:t>
        <a:bodyPr/>
        <a:lstStyle/>
        <a:p>
          <a:r>
            <a:rPr lang="en-US" dirty="0" smtClean="0"/>
            <a:t>Application Software</a:t>
          </a:r>
          <a:endParaRPr lang="en-US" dirty="0"/>
        </a:p>
      </dgm:t>
    </dgm:pt>
    <dgm:pt modelId="{53339B77-A3AC-4E24-8ABE-065050848650}" type="parTrans" cxnId="{74A45BEE-6293-43E0-B85C-3B453395190F}">
      <dgm:prSet/>
      <dgm:spPr/>
      <dgm:t>
        <a:bodyPr/>
        <a:lstStyle/>
        <a:p>
          <a:endParaRPr lang="en-US"/>
        </a:p>
      </dgm:t>
    </dgm:pt>
    <dgm:pt modelId="{A01ED0AC-93BC-4B00-9024-5F56A3D19C15}" type="sibTrans" cxnId="{74A45BEE-6293-43E0-B85C-3B453395190F}">
      <dgm:prSet/>
      <dgm:spPr/>
      <dgm:t>
        <a:bodyPr/>
        <a:lstStyle/>
        <a:p>
          <a:endParaRPr lang="en-US"/>
        </a:p>
      </dgm:t>
    </dgm:pt>
    <dgm:pt modelId="{BDBEE102-1E8C-4313-893B-1A5CC4750FB2}">
      <dgm:prSet phldrT="[Text]"/>
      <dgm:spPr/>
      <dgm:t>
        <a:bodyPr/>
        <a:lstStyle/>
        <a:p>
          <a:r>
            <a:rPr lang="en-US" dirty="0" smtClean="0"/>
            <a:t>Utility Software</a:t>
          </a:r>
          <a:endParaRPr lang="en-US" dirty="0"/>
        </a:p>
      </dgm:t>
    </dgm:pt>
    <dgm:pt modelId="{CA7D1855-442E-4FF6-BD63-DACBCADE5069}" type="parTrans" cxnId="{26840F74-BF10-4F42-B3CC-14F60D717C26}">
      <dgm:prSet/>
      <dgm:spPr/>
      <dgm:t>
        <a:bodyPr/>
        <a:lstStyle/>
        <a:p>
          <a:endParaRPr lang="en-US"/>
        </a:p>
      </dgm:t>
    </dgm:pt>
    <dgm:pt modelId="{99D46491-97F6-410A-9D71-78189D7E1238}" type="sibTrans" cxnId="{26840F74-BF10-4F42-B3CC-14F60D717C26}">
      <dgm:prSet/>
      <dgm:spPr/>
      <dgm:t>
        <a:bodyPr/>
        <a:lstStyle/>
        <a:p>
          <a:endParaRPr lang="en-US"/>
        </a:p>
      </dgm:t>
    </dgm:pt>
    <dgm:pt modelId="{1F1FA014-0CDC-448D-AF8E-D63EB4C246DD}">
      <dgm:prSet phldrT="[Text]"/>
      <dgm:spPr/>
      <dgm:t>
        <a:bodyPr/>
        <a:lstStyle/>
        <a:p>
          <a:r>
            <a:rPr lang="en-US" dirty="0" smtClean="0"/>
            <a:t>Operating System Software</a:t>
          </a:r>
          <a:endParaRPr lang="en-US" dirty="0"/>
        </a:p>
      </dgm:t>
    </dgm:pt>
    <dgm:pt modelId="{8EBF4B4D-298C-406C-B4AA-38AC02002FF8}" type="parTrans" cxnId="{88F285D5-75B2-428D-9396-614E9BCCF110}">
      <dgm:prSet/>
      <dgm:spPr/>
      <dgm:t>
        <a:bodyPr/>
        <a:lstStyle/>
        <a:p>
          <a:endParaRPr lang="en-US"/>
        </a:p>
      </dgm:t>
    </dgm:pt>
    <dgm:pt modelId="{1A420E84-63F4-4380-9187-AC7E7B767829}" type="sibTrans" cxnId="{88F285D5-75B2-428D-9396-614E9BCCF110}">
      <dgm:prSet/>
      <dgm:spPr/>
      <dgm:t>
        <a:bodyPr/>
        <a:lstStyle/>
        <a:p>
          <a:endParaRPr lang="en-US"/>
        </a:p>
      </dgm:t>
    </dgm:pt>
    <dgm:pt modelId="{904F7378-F1FE-4789-8277-2F0BAC8C4886}" type="pres">
      <dgm:prSet presAssocID="{05159351-FDA6-422D-96C0-07136B210514}" presName="Name0" presStyleCnt="0">
        <dgm:presLayoutVars>
          <dgm:chMax val="7"/>
          <dgm:resizeHandles val="exact"/>
        </dgm:presLayoutVars>
      </dgm:prSet>
      <dgm:spPr/>
      <dgm:t>
        <a:bodyPr/>
        <a:lstStyle/>
        <a:p>
          <a:endParaRPr lang="en-US"/>
        </a:p>
      </dgm:t>
    </dgm:pt>
    <dgm:pt modelId="{D0EA212A-5448-4EEF-A11B-56BF38247213}" type="pres">
      <dgm:prSet presAssocID="{05159351-FDA6-422D-96C0-07136B210514}" presName="comp1" presStyleCnt="0"/>
      <dgm:spPr/>
    </dgm:pt>
    <dgm:pt modelId="{8A0B7531-3906-4A96-9D30-86B524A5C73C}" type="pres">
      <dgm:prSet presAssocID="{05159351-FDA6-422D-96C0-07136B210514}" presName="circle1" presStyleLbl="node1" presStyleIdx="0" presStyleCnt="3"/>
      <dgm:spPr/>
      <dgm:t>
        <a:bodyPr/>
        <a:lstStyle/>
        <a:p>
          <a:endParaRPr lang="en-US"/>
        </a:p>
      </dgm:t>
    </dgm:pt>
    <dgm:pt modelId="{532321FF-65F9-4FE0-81A7-ED770AB94756}" type="pres">
      <dgm:prSet presAssocID="{05159351-FDA6-422D-96C0-07136B210514}" presName="c1text" presStyleLbl="node1" presStyleIdx="0" presStyleCnt="3">
        <dgm:presLayoutVars>
          <dgm:bulletEnabled val="1"/>
        </dgm:presLayoutVars>
      </dgm:prSet>
      <dgm:spPr/>
      <dgm:t>
        <a:bodyPr/>
        <a:lstStyle/>
        <a:p>
          <a:endParaRPr lang="en-US"/>
        </a:p>
      </dgm:t>
    </dgm:pt>
    <dgm:pt modelId="{63F95001-7511-4E3E-90DE-6787A0527C32}" type="pres">
      <dgm:prSet presAssocID="{05159351-FDA6-422D-96C0-07136B210514}" presName="comp2" presStyleCnt="0"/>
      <dgm:spPr/>
    </dgm:pt>
    <dgm:pt modelId="{851661B5-DBC6-436A-9DAF-E3E59A32111F}" type="pres">
      <dgm:prSet presAssocID="{05159351-FDA6-422D-96C0-07136B210514}" presName="circle2" presStyleLbl="node1" presStyleIdx="1" presStyleCnt="3" custLinFactNeighborX="490" custLinFactNeighborY="1763"/>
      <dgm:spPr/>
      <dgm:t>
        <a:bodyPr/>
        <a:lstStyle/>
        <a:p>
          <a:endParaRPr lang="en-US"/>
        </a:p>
      </dgm:t>
    </dgm:pt>
    <dgm:pt modelId="{A721EE7D-30B2-4FED-955F-6FBE7886355A}" type="pres">
      <dgm:prSet presAssocID="{05159351-FDA6-422D-96C0-07136B210514}" presName="c2text" presStyleLbl="node1" presStyleIdx="1" presStyleCnt="3">
        <dgm:presLayoutVars>
          <dgm:bulletEnabled val="1"/>
        </dgm:presLayoutVars>
      </dgm:prSet>
      <dgm:spPr/>
      <dgm:t>
        <a:bodyPr/>
        <a:lstStyle/>
        <a:p>
          <a:endParaRPr lang="en-US"/>
        </a:p>
      </dgm:t>
    </dgm:pt>
    <dgm:pt modelId="{2567028C-2BF0-4625-B3FE-A212E73D580F}" type="pres">
      <dgm:prSet presAssocID="{05159351-FDA6-422D-96C0-07136B210514}" presName="comp3" presStyleCnt="0"/>
      <dgm:spPr/>
    </dgm:pt>
    <dgm:pt modelId="{A3B96AEE-BA85-4199-8FEE-C84CEDC1BFC1}" type="pres">
      <dgm:prSet presAssocID="{05159351-FDA6-422D-96C0-07136B210514}" presName="circle3" presStyleLbl="node1" presStyleIdx="2" presStyleCnt="3"/>
      <dgm:spPr/>
      <dgm:t>
        <a:bodyPr/>
        <a:lstStyle/>
        <a:p>
          <a:endParaRPr lang="en-US"/>
        </a:p>
      </dgm:t>
    </dgm:pt>
    <dgm:pt modelId="{96E71B24-9F08-4E59-B713-98C018637274}" type="pres">
      <dgm:prSet presAssocID="{05159351-FDA6-422D-96C0-07136B210514}" presName="c3text" presStyleLbl="node1" presStyleIdx="2" presStyleCnt="3">
        <dgm:presLayoutVars>
          <dgm:bulletEnabled val="1"/>
        </dgm:presLayoutVars>
      </dgm:prSet>
      <dgm:spPr/>
      <dgm:t>
        <a:bodyPr/>
        <a:lstStyle/>
        <a:p>
          <a:endParaRPr lang="en-US"/>
        </a:p>
      </dgm:t>
    </dgm:pt>
  </dgm:ptLst>
  <dgm:cxnLst>
    <dgm:cxn modelId="{85064F7B-0EDD-4C6E-B498-0341FE902A36}" type="presOf" srcId="{BDBEE102-1E8C-4313-893B-1A5CC4750FB2}" destId="{A721EE7D-30B2-4FED-955F-6FBE7886355A}" srcOrd="1" destOrd="0" presId="urn:microsoft.com/office/officeart/2005/8/layout/venn2"/>
    <dgm:cxn modelId="{26840F74-BF10-4F42-B3CC-14F60D717C26}" srcId="{05159351-FDA6-422D-96C0-07136B210514}" destId="{BDBEE102-1E8C-4313-893B-1A5CC4750FB2}" srcOrd="1" destOrd="0" parTransId="{CA7D1855-442E-4FF6-BD63-DACBCADE5069}" sibTransId="{99D46491-97F6-410A-9D71-78189D7E1238}"/>
    <dgm:cxn modelId="{F8A18E00-A278-4B9B-BFB1-15FAF555FA69}" type="presOf" srcId="{1F1FA014-0CDC-448D-AF8E-D63EB4C246DD}" destId="{A3B96AEE-BA85-4199-8FEE-C84CEDC1BFC1}" srcOrd="0" destOrd="0" presId="urn:microsoft.com/office/officeart/2005/8/layout/venn2"/>
    <dgm:cxn modelId="{B47AEF6F-B99A-4506-8D1E-AFFCAAFBC4DA}" type="presOf" srcId="{BDBEE102-1E8C-4313-893B-1A5CC4750FB2}" destId="{851661B5-DBC6-436A-9DAF-E3E59A32111F}" srcOrd="0" destOrd="0" presId="urn:microsoft.com/office/officeart/2005/8/layout/venn2"/>
    <dgm:cxn modelId="{18255672-0A4A-47E5-B887-B4E6322C54CF}" type="presOf" srcId="{98734A75-088D-490B-A97D-378032EBBF2B}" destId="{532321FF-65F9-4FE0-81A7-ED770AB94756}" srcOrd="1" destOrd="0" presId="urn:microsoft.com/office/officeart/2005/8/layout/venn2"/>
    <dgm:cxn modelId="{F33D63F9-7FC2-4A91-BDE4-CC9E027F155A}" type="presOf" srcId="{1F1FA014-0CDC-448D-AF8E-D63EB4C246DD}" destId="{96E71B24-9F08-4E59-B713-98C018637274}" srcOrd="1" destOrd="0" presId="urn:microsoft.com/office/officeart/2005/8/layout/venn2"/>
    <dgm:cxn modelId="{DAC786D7-82CC-4168-B94E-FE2CD504B95D}" type="presOf" srcId="{98734A75-088D-490B-A97D-378032EBBF2B}" destId="{8A0B7531-3906-4A96-9D30-86B524A5C73C}" srcOrd="0" destOrd="0" presId="urn:microsoft.com/office/officeart/2005/8/layout/venn2"/>
    <dgm:cxn modelId="{60658490-D17E-45A6-95C3-3859A134EAEF}" type="presOf" srcId="{05159351-FDA6-422D-96C0-07136B210514}" destId="{904F7378-F1FE-4789-8277-2F0BAC8C4886}" srcOrd="0" destOrd="0" presId="urn:microsoft.com/office/officeart/2005/8/layout/venn2"/>
    <dgm:cxn modelId="{74A45BEE-6293-43E0-B85C-3B453395190F}" srcId="{05159351-FDA6-422D-96C0-07136B210514}" destId="{98734A75-088D-490B-A97D-378032EBBF2B}" srcOrd="0" destOrd="0" parTransId="{53339B77-A3AC-4E24-8ABE-065050848650}" sibTransId="{A01ED0AC-93BC-4B00-9024-5F56A3D19C15}"/>
    <dgm:cxn modelId="{88F285D5-75B2-428D-9396-614E9BCCF110}" srcId="{05159351-FDA6-422D-96C0-07136B210514}" destId="{1F1FA014-0CDC-448D-AF8E-D63EB4C246DD}" srcOrd="2" destOrd="0" parTransId="{8EBF4B4D-298C-406C-B4AA-38AC02002FF8}" sibTransId="{1A420E84-63F4-4380-9187-AC7E7B767829}"/>
    <dgm:cxn modelId="{52C46251-BADE-4854-AFE6-3BD76D9CD967}" type="presParOf" srcId="{904F7378-F1FE-4789-8277-2F0BAC8C4886}" destId="{D0EA212A-5448-4EEF-A11B-56BF38247213}" srcOrd="0" destOrd="0" presId="urn:microsoft.com/office/officeart/2005/8/layout/venn2"/>
    <dgm:cxn modelId="{A63A915F-66E7-4853-9E40-0C9C4173A4B0}" type="presParOf" srcId="{D0EA212A-5448-4EEF-A11B-56BF38247213}" destId="{8A0B7531-3906-4A96-9D30-86B524A5C73C}" srcOrd="0" destOrd="0" presId="urn:microsoft.com/office/officeart/2005/8/layout/venn2"/>
    <dgm:cxn modelId="{0ED75B3B-EC77-48E7-97A4-2DF04D36AA5A}" type="presParOf" srcId="{D0EA212A-5448-4EEF-A11B-56BF38247213}" destId="{532321FF-65F9-4FE0-81A7-ED770AB94756}" srcOrd="1" destOrd="0" presId="urn:microsoft.com/office/officeart/2005/8/layout/venn2"/>
    <dgm:cxn modelId="{1DF8DA70-958C-40AD-BD31-E6F698B47F00}" type="presParOf" srcId="{904F7378-F1FE-4789-8277-2F0BAC8C4886}" destId="{63F95001-7511-4E3E-90DE-6787A0527C32}" srcOrd="1" destOrd="0" presId="urn:microsoft.com/office/officeart/2005/8/layout/venn2"/>
    <dgm:cxn modelId="{EDCD47D0-8A6D-4CA2-B148-3E37B5C84328}" type="presParOf" srcId="{63F95001-7511-4E3E-90DE-6787A0527C32}" destId="{851661B5-DBC6-436A-9DAF-E3E59A32111F}" srcOrd="0" destOrd="0" presId="urn:microsoft.com/office/officeart/2005/8/layout/venn2"/>
    <dgm:cxn modelId="{5DAE03C2-668D-453D-9087-C0D7B8044340}" type="presParOf" srcId="{63F95001-7511-4E3E-90DE-6787A0527C32}" destId="{A721EE7D-30B2-4FED-955F-6FBE7886355A}" srcOrd="1" destOrd="0" presId="urn:microsoft.com/office/officeart/2005/8/layout/venn2"/>
    <dgm:cxn modelId="{A59087FE-B795-46F9-8FB4-3192731C5144}" type="presParOf" srcId="{904F7378-F1FE-4789-8277-2F0BAC8C4886}" destId="{2567028C-2BF0-4625-B3FE-A212E73D580F}" srcOrd="2" destOrd="0" presId="urn:microsoft.com/office/officeart/2005/8/layout/venn2"/>
    <dgm:cxn modelId="{81BA454E-583A-4F0B-B714-1D13ED536368}" type="presParOf" srcId="{2567028C-2BF0-4625-B3FE-A212E73D580F}" destId="{A3B96AEE-BA85-4199-8FEE-C84CEDC1BFC1}" srcOrd="0" destOrd="0" presId="urn:microsoft.com/office/officeart/2005/8/layout/venn2"/>
    <dgm:cxn modelId="{8BD454CB-A99A-4BEB-8FF8-955960A809FA}" type="presParOf" srcId="{2567028C-2BF0-4625-B3FE-A212E73D580F}" destId="{96E71B24-9F08-4E59-B713-98C01863727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78184416-F49C-4F9A-80D4-A5F3365A7C64}" type="presOf" srcId="{40D0EDD3-EA3B-45BE-8BB3-1F1A17887BD0}" destId="{FFF0C84D-00BF-4C58-BA09-EDC96E0DFB11}" srcOrd="0" destOrd="0" presId="urn:microsoft.com/office/officeart/2005/8/layout/hierarchy2"/>
    <dgm:cxn modelId="{1948EF50-A830-40A8-8A7D-52028DF5F138}" type="presOf" srcId="{6846732C-B266-4CBE-935A-ACE54ECEEED4}" destId="{4F817591-87FB-40FE-B830-5B2A120089EC}" srcOrd="1" destOrd="0" presId="urn:microsoft.com/office/officeart/2005/8/layout/hierarchy2"/>
    <dgm:cxn modelId="{1B1E55B8-C57A-4A53-890B-4B91F3EDA348}" type="presOf" srcId="{CD674B6A-1A7C-4DE5-8D77-8562ED2D1A59}" destId="{738EF0C5-7ABC-4B8D-92AC-480267C56C3D}" srcOrd="0" destOrd="0" presId="urn:microsoft.com/office/officeart/2005/8/layout/hierarchy2"/>
    <dgm:cxn modelId="{30E7E0FB-292C-41AB-82A5-EFA23021671C}" type="presOf" srcId="{76456741-AD55-450D-B64F-4CBBFF7587A4}" destId="{ED8A4AE6-F0CA-4971-912A-E68D8DE454AE}" srcOrd="0" destOrd="0" presId="urn:microsoft.com/office/officeart/2005/8/layout/hierarchy2"/>
    <dgm:cxn modelId="{9034A833-B19E-4A32-BA4B-54450C7BC230}" type="presOf" srcId="{4F95153A-1D17-4E7A-852A-7D2470182D16}" destId="{5F24483D-4E62-43CD-BCCC-9E6D4E42C542}" srcOrd="1" destOrd="0" presId="urn:microsoft.com/office/officeart/2005/8/layout/hierarchy2"/>
    <dgm:cxn modelId="{12FDE4C0-669B-4234-A20D-CA4BD39C8EF5}" type="presOf" srcId="{6CD95A17-0273-4A3F-A6A6-F3FAF9C5DAEC}" destId="{E85AD5C7-7BC0-45BB-AE5A-BA39D06AF338}" srcOrd="0" destOrd="0" presId="urn:microsoft.com/office/officeart/2005/8/layout/hierarchy2"/>
    <dgm:cxn modelId="{F38A4F37-E0AF-44C7-B871-FDEE3B1F7066}" type="presOf" srcId="{695E5031-C1E9-48E5-907C-D60626044403}" destId="{C617D6C9-1C58-471E-978E-8E82861278D5}" srcOrd="1"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64A14F67-D670-4D27-8F81-0B5B1F6E4BE5}" type="presOf" srcId="{9DC2D44D-A924-407E-A8BC-04CB22FED53F}" destId="{070B09A0-7FF0-4836-A418-54C4BE1AA169}" srcOrd="1"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98072A0F-40B8-41D5-AF4F-E3A69D0F7C1C}" type="presOf" srcId="{09756A53-12F1-493E-9317-1A37D4727930}" destId="{15C1B894-0051-4A7C-B9E6-2E72206FB573}" srcOrd="0" destOrd="0" presId="urn:microsoft.com/office/officeart/2005/8/layout/hierarchy2"/>
    <dgm:cxn modelId="{539010AC-8B8D-4900-B22C-DF1FF15D955E}" type="presOf" srcId="{3630A48A-0F06-4306-82E6-BA60D6F5F899}" destId="{C14EB5E4-8F3C-4AFE-ACC9-0EA46F3A0B57}" srcOrd="0" destOrd="0" presId="urn:microsoft.com/office/officeart/2005/8/layout/hierarchy2"/>
    <dgm:cxn modelId="{B5E573B8-5BFC-4408-84F3-1F0426914CBF}" type="presOf" srcId="{CD674B6A-1A7C-4DE5-8D77-8562ED2D1A59}" destId="{162D8B4F-2238-4BAB-A679-74DC8EE0FB4B}" srcOrd="1" destOrd="0" presId="urn:microsoft.com/office/officeart/2005/8/layout/hierarchy2"/>
    <dgm:cxn modelId="{9928F4A0-DD2D-4A97-B000-0C7629A51D24}" type="presOf" srcId="{51561B18-44C5-49F5-97CB-D78CC66F1EDF}" destId="{F1718760-EFFA-4A3B-A8C6-E5914CA4C995}" srcOrd="0" destOrd="0" presId="urn:microsoft.com/office/officeart/2005/8/layout/hierarchy2"/>
    <dgm:cxn modelId="{BE92355B-C7BF-4BEE-A644-98E5A324F2E8}" type="presOf" srcId="{8B61B735-1D75-4BFB-89C2-DCDCB41A3517}" destId="{AF436204-90DD-497A-8A0F-28890149B006}"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520E8C6E-F396-4C65-9F0F-0A22016812ED}" type="presOf" srcId="{7544612B-607C-4687-B59C-C67ADD343EDE}" destId="{A39E71C3-AAAB-4945-971E-B65E18100585}" srcOrd="1" destOrd="0" presId="urn:microsoft.com/office/officeart/2005/8/layout/hierarchy2"/>
    <dgm:cxn modelId="{8BC9CAA4-6A5E-401B-8DC4-EE8E2192F429}" type="presOf" srcId="{7544612B-607C-4687-B59C-C67ADD343EDE}" destId="{8D6DCBC4-ED80-4217-95A1-A8B8B93D635D}"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41594BBB-7E6C-41EF-8C31-D3FA68269D08}" type="presOf" srcId="{5447BD4D-3384-4BB0-BAA6-CE9317D5A027}" destId="{9A3CFF63-FF87-4C7E-9B0C-882CF38BCB12}" srcOrd="0" destOrd="0" presId="urn:microsoft.com/office/officeart/2005/8/layout/hierarchy2"/>
    <dgm:cxn modelId="{6D000D3F-3673-4936-971B-406093DBB297}" type="presOf" srcId="{4F95153A-1D17-4E7A-852A-7D2470182D16}" destId="{0E800835-372E-42A0-9C7F-A203F4DA398A}" srcOrd="0" destOrd="0" presId="urn:microsoft.com/office/officeart/2005/8/layout/hierarchy2"/>
    <dgm:cxn modelId="{A923D884-E9CE-41DD-A5D5-4CB99FD3059F}" type="presOf" srcId="{6846732C-B266-4CBE-935A-ACE54ECEEED4}" destId="{53B2D7CD-3AD0-47E2-8079-68790F666170}" srcOrd="0" destOrd="0" presId="urn:microsoft.com/office/officeart/2005/8/layout/hierarchy2"/>
    <dgm:cxn modelId="{2015EA53-62CB-4DCE-A2FE-E231E4388648}" type="presOf" srcId="{B4E922AD-86D4-4880-8D68-053C95225678}" destId="{F6EE368E-3349-43B5-ADBC-8626E2E62229}" srcOrd="1" destOrd="0" presId="urn:microsoft.com/office/officeart/2005/8/layout/hierarchy2"/>
    <dgm:cxn modelId="{133CBB99-1D13-4771-8350-4FD79F8417FE}" type="presOf" srcId="{695E5031-C1E9-48E5-907C-D60626044403}" destId="{64D2F12D-2B52-44CA-993C-AD7C9E59487F}" srcOrd="0" destOrd="0" presId="urn:microsoft.com/office/officeart/2005/8/layout/hierarchy2"/>
    <dgm:cxn modelId="{3BB5D193-45A1-4F95-8937-5C24F5F2631B}" type="presOf" srcId="{9DC2D44D-A924-407E-A8BC-04CB22FED53F}" destId="{5E7BCB88-FEEB-4111-B0B9-D26F258D7AC5}" srcOrd="0"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C863CA66-1545-487B-98AE-5B76A1B61CF3}" type="presOf" srcId="{415F5C99-37D0-4119-8927-0C806E4CC731}" destId="{B397D12B-BE8B-4FCA-9BBA-5674862D81E1}" srcOrd="0" destOrd="0" presId="urn:microsoft.com/office/officeart/2005/8/layout/hierarchy2"/>
    <dgm:cxn modelId="{C4E205D0-9BDA-409D-B2F3-41595C810337}" srcId="{3630A48A-0F06-4306-82E6-BA60D6F5F899}" destId="{8B61B735-1D75-4BFB-89C2-DCDCB41A3517}" srcOrd="1" destOrd="0" parTransId="{4F95153A-1D17-4E7A-852A-7D2470182D16}" sibTransId="{0B741A79-53B5-4F68-82F6-2E984B816050}"/>
    <dgm:cxn modelId="{1D0D235E-14DB-40E5-9712-A1FD85391096}" type="presOf" srcId="{B4E922AD-86D4-4880-8D68-053C95225678}" destId="{CA69D2C2-D2A5-451D-9182-4253961FEC31}" srcOrd="0" destOrd="0" presId="urn:microsoft.com/office/officeart/2005/8/layout/hierarchy2"/>
    <dgm:cxn modelId="{0CD3EB6B-477B-4FF5-AD60-FA9D02F08699}" srcId="{3630A48A-0F06-4306-82E6-BA60D6F5F899}" destId="{5447BD4D-3384-4BB0-BAA6-CE9317D5A027}" srcOrd="2" destOrd="0" parTransId="{6846732C-B266-4CBE-935A-ACE54ECEEED4}" sibTransId="{93E1C1BE-DFC7-4977-B454-DB2CE517D9A6}"/>
    <dgm:cxn modelId="{3D618E1F-B324-405E-B501-6F70373F03D0}" srcId="{3630A48A-0F06-4306-82E6-BA60D6F5F899}" destId="{415F5C99-37D0-4119-8927-0C806E4CC731}" srcOrd="5" destOrd="0" parTransId="{CD674B6A-1A7C-4DE5-8D77-8562ED2D1A59}" sibTransId="{7A19FC06-9C49-4835-BF69-999273304BCE}"/>
    <dgm:cxn modelId="{8641FDE9-99D5-4126-A171-EECD45A516A3}" type="presParOf" srcId="{E85AD5C7-7BC0-45BB-AE5A-BA39D06AF338}" destId="{7BED41F3-A95C-4D1A-8F0E-E499BB08225B}" srcOrd="0" destOrd="0" presId="urn:microsoft.com/office/officeart/2005/8/layout/hierarchy2"/>
    <dgm:cxn modelId="{9B79D9AF-7219-464C-8B2F-6503270F11C7}" type="presParOf" srcId="{7BED41F3-A95C-4D1A-8F0E-E499BB08225B}" destId="{C14EB5E4-8F3C-4AFE-ACC9-0EA46F3A0B57}" srcOrd="0" destOrd="0" presId="urn:microsoft.com/office/officeart/2005/8/layout/hierarchy2"/>
    <dgm:cxn modelId="{861D486C-A0AA-4E9C-930B-A95F5F52489E}" type="presParOf" srcId="{7BED41F3-A95C-4D1A-8F0E-E499BB08225B}" destId="{85E15C65-4873-4CA6-AEC2-C12C82030D0F}" srcOrd="1" destOrd="0" presId="urn:microsoft.com/office/officeart/2005/8/layout/hierarchy2"/>
    <dgm:cxn modelId="{1A8D87E2-5AA8-4E91-A14B-5C5AC1FE202C}" type="presParOf" srcId="{85E15C65-4873-4CA6-AEC2-C12C82030D0F}" destId="{CA69D2C2-D2A5-451D-9182-4253961FEC31}" srcOrd="0" destOrd="0" presId="urn:microsoft.com/office/officeart/2005/8/layout/hierarchy2"/>
    <dgm:cxn modelId="{E8A6F543-9CCB-41E1-A72A-5ECE68513DEB}" type="presParOf" srcId="{CA69D2C2-D2A5-451D-9182-4253961FEC31}" destId="{F6EE368E-3349-43B5-ADBC-8626E2E62229}" srcOrd="0" destOrd="0" presId="urn:microsoft.com/office/officeart/2005/8/layout/hierarchy2"/>
    <dgm:cxn modelId="{BE9CB811-ADC7-4355-B71C-A9DD83D82E98}" type="presParOf" srcId="{85E15C65-4873-4CA6-AEC2-C12C82030D0F}" destId="{ED97B4D6-9175-447D-8C75-93E5E95CE7BE}" srcOrd="1" destOrd="0" presId="urn:microsoft.com/office/officeart/2005/8/layout/hierarchy2"/>
    <dgm:cxn modelId="{80DA8CC9-C22E-4667-93BA-ADF23467CB89}" type="presParOf" srcId="{ED97B4D6-9175-447D-8C75-93E5E95CE7BE}" destId="{15C1B894-0051-4A7C-B9E6-2E72206FB573}" srcOrd="0" destOrd="0" presId="urn:microsoft.com/office/officeart/2005/8/layout/hierarchy2"/>
    <dgm:cxn modelId="{ECEB6583-B4B4-45E0-B136-E1C5875F22EA}" type="presParOf" srcId="{ED97B4D6-9175-447D-8C75-93E5E95CE7BE}" destId="{3D1BA206-3147-473E-9EBE-E58F445D4C0D}" srcOrd="1" destOrd="0" presId="urn:microsoft.com/office/officeart/2005/8/layout/hierarchy2"/>
    <dgm:cxn modelId="{9699365F-D5C5-449B-9235-2BB002998C50}" type="presParOf" srcId="{85E15C65-4873-4CA6-AEC2-C12C82030D0F}" destId="{0E800835-372E-42A0-9C7F-A203F4DA398A}" srcOrd="2" destOrd="0" presId="urn:microsoft.com/office/officeart/2005/8/layout/hierarchy2"/>
    <dgm:cxn modelId="{4FBF7D03-FCA3-4BFA-877E-A0E7ABDA4A64}" type="presParOf" srcId="{0E800835-372E-42A0-9C7F-A203F4DA398A}" destId="{5F24483D-4E62-43CD-BCCC-9E6D4E42C542}" srcOrd="0" destOrd="0" presId="urn:microsoft.com/office/officeart/2005/8/layout/hierarchy2"/>
    <dgm:cxn modelId="{8F07AE75-F680-4953-B2AE-D0FD884514B7}" type="presParOf" srcId="{85E15C65-4873-4CA6-AEC2-C12C82030D0F}" destId="{1BF4C87F-8C21-4DCA-8A2D-DA988098E345}" srcOrd="3" destOrd="0" presId="urn:microsoft.com/office/officeart/2005/8/layout/hierarchy2"/>
    <dgm:cxn modelId="{0ECDFF28-3B55-4159-8DD8-557A641802C8}" type="presParOf" srcId="{1BF4C87F-8C21-4DCA-8A2D-DA988098E345}" destId="{AF436204-90DD-497A-8A0F-28890149B006}" srcOrd="0" destOrd="0" presId="urn:microsoft.com/office/officeart/2005/8/layout/hierarchy2"/>
    <dgm:cxn modelId="{1BF3ED1D-F3BE-4166-AAB8-34B79A181DE7}" type="presParOf" srcId="{1BF4C87F-8C21-4DCA-8A2D-DA988098E345}" destId="{DF8FF76D-0FA3-4207-9ADD-D2A48CF02294}" srcOrd="1" destOrd="0" presId="urn:microsoft.com/office/officeart/2005/8/layout/hierarchy2"/>
    <dgm:cxn modelId="{4EF3417C-E2B3-44BC-83A0-EF5C3CD492EB}" type="presParOf" srcId="{85E15C65-4873-4CA6-AEC2-C12C82030D0F}" destId="{53B2D7CD-3AD0-47E2-8079-68790F666170}" srcOrd="4" destOrd="0" presId="urn:microsoft.com/office/officeart/2005/8/layout/hierarchy2"/>
    <dgm:cxn modelId="{6FC5F3CB-A8EF-446F-BA16-D5AF847B7030}" type="presParOf" srcId="{53B2D7CD-3AD0-47E2-8079-68790F666170}" destId="{4F817591-87FB-40FE-B830-5B2A120089EC}" srcOrd="0" destOrd="0" presId="urn:microsoft.com/office/officeart/2005/8/layout/hierarchy2"/>
    <dgm:cxn modelId="{6ECE6A7F-7CA6-49C2-BFC7-61CA28D3DB4C}" type="presParOf" srcId="{85E15C65-4873-4CA6-AEC2-C12C82030D0F}" destId="{FC10B4A3-5190-4310-B95A-08E0C4CE2E79}" srcOrd="5" destOrd="0" presId="urn:microsoft.com/office/officeart/2005/8/layout/hierarchy2"/>
    <dgm:cxn modelId="{87C1A698-AE1E-4471-BDA6-EA9B0A636B0A}" type="presParOf" srcId="{FC10B4A3-5190-4310-B95A-08E0C4CE2E79}" destId="{9A3CFF63-FF87-4C7E-9B0C-882CF38BCB12}" srcOrd="0" destOrd="0" presId="urn:microsoft.com/office/officeart/2005/8/layout/hierarchy2"/>
    <dgm:cxn modelId="{579CA9CA-D57D-4F9D-BB32-1CFFEE977601}" type="presParOf" srcId="{FC10B4A3-5190-4310-B95A-08E0C4CE2E79}" destId="{228566E9-DB5A-41C1-8418-33F665434762}" srcOrd="1" destOrd="0" presId="urn:microsoft.com/office/officeart/2005/8/layout/hierarchy2"/>
    <dgm:cxn modelId="{92E6D262-9E72-4B10-95AA-87DF4C3851A2}" type="presParOf" srcId="{85E15C65-4873-4CA6-AEC2-C12C82030D0F}" destId="{64D2F12D-2B52-44CA-993C-AD7C9E59487F}" srcOrd="6" destOrd="0" presId="urn:microsoft.com/office/officeart/2005/8/layout/hierarchy2"/>
    <dgm:cxn modelId="{ACC250D6-F296-44E1-AC37-727BD86FABA7}" type="presParOf" srcId="{64D2F12D-2B52-44CA-993C-AD7C9E59487F}" destId="{C617D6C9-1C58-471E-978E-8E82861278D5}" srcOrd="0" destOrd="0" presId="urn:microsoft.com/office/officeart/2005/8/layout/hierarchy2"/>
    <dgm:cxn modelId="{C0D6FDDF-B982-4953-880B-86DEDD323778}" type="presParOf" srcId="{85E15C65-4873-4CA6-AEC2-C12C82030D0F}" destId="{599C0347-0F7F-4B57-9F32-0A001A5E3EB9}" srcOrd="7" destOrd="0" presId="urn:microsoft.com/office/officeart/2005/8/layout/hierarchy2"/>
    <dgm:cxn modelId="{E557CE6A-3CE0-4672-B48E-85314EAF95D8}" type="presParOf" srcId="{599C0347-0F7F-4B57-9F32-0A001A5E3EB9}" destId="{F1718760-EFFA-4A3B-A8C6-E5914CA4C995}" srcOrd="0" destOrd="0" presId="urn:microsoft.com/office/officeart/2005/8/layout/hierarchy2"/>
    <dgm:cxn modelId="{797D63DB-A073-49A1-8244-53BFF58749F8}" type="presParOf" srcId="{599C0347-0F7F-4B57-9F32-0A001A5E3EB9}" destId="{530370FA-BD2E-4393-9898-9551B7B07BE3}" srcOrd="1" destOrd="0" presId="urn:microsoft.com/office/officeart/2005/8/layout/hierarchy2"/>
    <dgm:cxn modelId="{87BC7F60-D7BC-470F-AB16-508604512F52}" type="presParOf" srcId="{85E15C65-4873-4CA6-AEC2-C12C82030D0F}" destId="{8D6DCBC4-ED80-4217-95A1-A8B8B93D635D}" srcOrd="8" destOrd="0" presId="urn:microsoft.com/office/officeart/2005/8/layout/hierarchy2"/>
    <dgm:cxn modelId="{2CD926BA-1CCC-41F3-A0C8-255A828A8D9A}" type="presParOf" srcId="{8D6DCBC4-ED80-4217-95A1-A8B8B93D635D}" destId="{A39E71C3-AAAB-4945-971E-B65E18100585}" srcOrd="0" destOrd="0" presId="urn:microsoft.com/office/officeart/2005/8/layout/hierarchy2"/>
    <dgm:cxn modelId="{4B29DD41-4421-4EAE-9856-A1106C99DC81}" type="presParOf" srcId="{85E15C65-4873-4CA6-AEC2-C12C82030D0F}" destId="{7FC9F02A-4EFA-41FE-8487-B1DE494D0864}" srcOrd="9" destOrd="0" presId="urn:microsoft.com/office/officeart/2005/8/layout/hierarchy2"/>
    <dgm:cxn modelId="{150E1073-3EBD-43B9-B41A-7505B50F39E3}" type="presParOf" srcId="{7FC9F02A-4EFA-41FE-8487-B1DE494D0864}" destId="{FFF0C84D-00BF-4C58-BA09-EDC96E0DFB11}" srcOrd="0" destOrd="0" presId="urn:microsoft.com/office/officeart/2005/8/layout/hierarchy2"/>
    <dgm:cxn modelId="{8055D510-57D1-42D8-96B1-C36F4040422C}" type="presParOf" srcId="{7FC9F02A-4EFA-41FE-8487-B1DE494D0864}" destId="{5A7F6A4A-E893-4F6A-84DE-FA09A0B911F8}" srcOrd="1" destOrd="0" presId="urn:microsoft.com/office/officeart/2005/8/layout/hierarchy2"/>
    <dgm:cxn modelId="{E5589047-49EA-4E1B-9958-B9C06BF5D747}" type="presParOf" srcId="{85E15C65-4873-4CA6-AEC2-C12C82030D0F}" destId="{738EF0C5-7ABC-4B8D-92AC-480267C56C3D}" srcOrd="10" destOrd="0" presId="urn:microsoft.com/office/officeart/2005/8/layout/hierarchy2"/>
    <dgm:cxn modelId="{D310D618-FA82-4DEF-8288-19BCEFE6998D}" type="presParOf" srcId="{738EF0C5-7ABC-4B8D-92AC-480267C56C3D}" destId="{162D8B4F-2238-4BAB-A679-74DC8EE0FB4B}" srcOrd="0" destOrd="0" presId="urn:microsoft.com/office/officeart/2005/8/layout/hierarchy2"/>
    <dgm:cxn modelId="{F6AD8D5C-981D-43A5-95EE-6DD2F9650C1E}" type="presParOf" srcId="{85E15C65-4873-4CA6-AEC2-C12C82030D0F}" destId="{8F2EC15C-2227-4EFF-9210-C0C2165A1313}" srcOrd="11" destOrd="0" presId="urn:microsoft.com/office/officeart/2005/8/layout/hierarchy2"/>
    <dgm:cxn modelId="{4AAD734D-D5D1-4AC3-BBFA-D3E5C38C12CC}" type="presParOf" srcId="{8F2EC15C-2227-4EFF-9210-C0C2165A1313}" destId="{B397D12B-BE8B-4FCA-9BBA-5674862D81E1}" srcOrd="0" destOrd="0" presId="urn:microsoft.com/office/officeart/2005/8/layout/hierarchy2"/>
    <dgm:cxn modelId="{DCCDBA61-2F36-4078-92F2-DBB64E1DE61F}" type="presParOf" srcId="{8F2EC15C-2227-4EFF-9210-C0C2165A1313}" destId="{784BB730-BE4C-4949-AECA-09C0713CDC9C}" srcOrd="1" destOrd="0" presId="urn:microsoft.com/office/officeart/2005/8/layout/hierarchy2"/>
    <dgm:cxn modelId="{5EB30262-0561-479F-B5B1-9475EF6E7BBA}" type="presParOf" srcId="{85E15C65-4873-4CA6-AEC2-C12C82030D0F}" destId="{5E7BCB88-FEEB-4111-B0B9-D26F258D7AC5}" srcOrd="12" destOrd="0" presId="urn:microsoft.com/office/officeart/2005/8/layout/hierarchy2"/>
    <dgm:cxn modelId="{A236C643-7437-4DB3-B863-6A805EE5568C}" type="presParOf" srcId="{5E7BCB88-FEEB-4111-B0B9-D26F258D7AC5}" destId="{070B09A0-7FF0-4836-A418-54C4BE1AA169}" srcOrd="0" destOrd="0" presId="urn:microsoft.com/office/officeart/2005/8/layout/hierarchy2"/>
    <dgm:cxn modelId="{69B52079-71E4-4701-9FC8-271869AB71EC}" type="presParOf" srcId="{85E15C65-4873-4CA6-AEC2-C12C82030D0F}" destId="{706B7A49-510D-4BBF-8CF2-998FBBF28FF3}" srcOrd="13" destOrd="0" presId="urn:microsoft.com/office/officeart/2005/8/layout/hierarchy2"/>
    <dgm:cxn modelId="{38B8C2BC-DE74-49A3-A099-F5E79B21E3E1}" type="presParOf" srcId="{706B7A49-510D-4BBF-8CF2-998FBBF28FF3}" destId="{ED8A4AE6-F0CA-4971-912A-E68D8DE454AE}" srcOrd="0" destOrd="0" presId="urn:microsoft.com/office/officeart/2005/8/layout/hierarchy2"/>
    <dgm:cxn modelId="{2171300F-F087-4D57-841A-7ACB6C55F3A8}"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342B14DF-2064-4D1B-9604-5D2954BFDC9C}">
      <dgm:prSet/>
      <dgm:spPr/>
      <dgm:t>
        <a:bodyPr/>
        <a:lstStyle/>
        <a:p>
          <a:r>
            <a:rPr lang="en-US" dirty="0" smtClean="0"/>
            <a:t>Word processor</a:t>
          </a:r>
          <a:endParaRPr lang="en-US" dirty="0"/>
        </a:p>
      </dgm:t>
    </dgm:pt>
    <dgm:pt modelId="{859CA124-D575-4639-ADD4-5B42713520EA}" type="parTrans" cxnId="{8F7D92A5-76C3-444C-8362-F5A1B961D9A6}">
      <dgm:prSet/>
      <dgm:spPr/>
      <dgm:t>
        <a:bodyPr/>
        <a:lstStyle/>
        <a:p>
          <a:endParaRPr lang="en-US"/>
        </a:p>
      </dgm:t>
    </dgm:pt>
    <dgm:pt modelId="{B885861E-AE5C-4CF5-85C6-2D9BA1A1FF3C}" type="sibTrans" cxnId="{8F7D92A5-76C3-444C-8362-F5A1B961D9A6}">
      <dgm:prSet/>
      <dgm:spPr/>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BD0CFE4-BC42-4F56-8A82-78FDA1797893}" type="pres">
      <dgm:prSet presAssocID="{859CA124-D575-4639-ADD4-5B42713520EA}" presName="conn2-1" presStyleLbl="parChTrans1D3" presStyleIdx="0" presStyleCnt="1"/>
      <dgm:spPr/>
      <dgm:t>
        <a:bodyPr/>
        <a:lstStyle/>
        <a:p>
          <a:endParaRPr lang="en-US"/>
        </a:p>
      </dgm:t>
    </dgm:pt>
    <dgm:pt modelId="{4C9B3DDD-C1A7-4366-924E-B6C249EAB5F8}" type="pres">
      <dgm:prSet presAssocID="{859CA124-D575-4639-ADD4-5B42713520EA}" presName="connTx" presStyleLbl="parChTrans1D3" presStyleIdx="0" presStyleCnt="1"/>
      <dgm:spPr/>
      <dgm:t>
        <a:bodyPr/>
        <a:lstStyle/>
        <a:p>
          <a:endParaRPr lang="en-US"/>
        </a:p>
      </dgm:t>
    </dgm:pt>
    <dgm:pt modelId="{1A3AA31C-7A7C-4F8F-AE64-AE6B2A52B726}" type="pres">
      <dgm:prSet presAssocID="{342B14DF-2064-4D1B-9604-5D2954BFDC9C}" presName="root2" presStyleCnt="0"/>
      <dgm:spPr/>
    </dgm:pt>
    <dgm:pt modelId="{DFE39325-3C00-4C84-8E43-1180194900BE}" type="pres">
      <dgm:prSet presAssocID="{342B14DF-2064-4D1B-9604-5D2954BFDC9C}" presName="LevelTwoTextNode" presStyleLbl="node3" presStyleIdx="0" presStyleCnt="1">
        <dgm:presLayoutVars>
          <dgm:chPref val="3"/>
        </dgm:presLayoutVars>
      </dgm:prSet>
      <dgm:spPr/>
      <dgm:t>
        <a:bodyPr/>
        <a:lstStyle/>
        <a:p>
          <a:endParaRPr lang="en-US"/>
        </a:p>
      </dgm:t>
    </dgm:pt>
    <dgm:pt modelId="{6329FA46-0661-4F97-8BB3-3623FF3AFA42}" type="pres">
      <dgm:prSet presAssocID="{342B14DF-2064-4D1B-9604-5D2954BFDC9C}"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D1AC86A6-E7B9-4F92-BB52-6DAB2F874BDB}" srcId="{6CD95A17-0273-4A3F-A6A6-F3FAF9C5DAEC}" destId="{3630A48A-0F06-4306-82E6-BA60D6F5F899}" srcOrd="0" destOrd="0" parTransId="{FE05ED76-6E07-4007-93F9-6F0F9B6FCA7B}" sibTransId="{F8262AD6-518F-4E68-B8F4-9DCE3D75D94B}"/>
    <dgm:cxn modelId="{C4E205D0-9BDA-409D-B2F3-41595C810337}" srcId="{3630A48A-0F06-4306-82E6-BA60D6F5F899}" destId="{8B61B735-1D75-4BFB-89C2-DCDCB41A3517}" srcOrd="1" destOrd="0" parTransId="{4F95153A-1D17-4E7A-852A-7D2470182D16}" sibTransId="{0B741A79-53B5-4F68-82F6-2E984B816050}"/>
    <dgm:cxn modelId="{D726769A-BA81-4B55-92F6-6428DD69CCC8}" type="presOf" srcId="{695E5031-C1E9-48E5-907C-D60626044403}" destId="{C617D6C9-1C58-471E-978E-8E82861278D5}" srcOrd="1" destOrd="0" presId="urn:microsoft.com/office/officeart/2005/8/layout/hierarchy2"/>
    <dgm:cxn modelId="{85B30D15-3E75-42E0-BEDB-0F82E8BC1F9E}" type="presOf" srcId="{342B14DF-2064-4D1B-9604-5D2954BFDC9C}" destId="{DFE39325-3C00-4C84-8E43-1180194900BE}" srcOrd="0"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B4F585B8-51E1-4A3C-987A-12C56BAB943D}" type="presOf" srcId="{B4E922AD-86D4-4880-8D68-053C95225678}" destId="{CA69D2C2-D2A5-451D-9182-4253961FEC31}" srcOrd="0" destOrd="0" presId="urn:microsoft.com/office/officeart/2005/8/layout/hierarchy2"/>
    <dgm:cxn modelId="{0CD3EB6B-477B-4FF5-AD60-FA9D02F08699}" srcId="{3630A48A-0F06-4306-82E6-BA60D6F5F899}" destId="{5447BD4D-3384-4BB0-BAA6-CE9317D5A027}" srcOrd="2" destOrd="0" parTransId="{6846732C-B266-4CBE-935A-ACE54ECEEED4}" sibTransId="{93E1C1BE-DFC7-4977-B454-DB2CE517D9A6}"/>
    <dgm:cxn modelId="{FAB42271-D5ED-44AB-A5F3-0FA1891F383C}" type="presOf" srcId="{CD674B6A-1A7C-4DE5-8D77-8562ED2D1A59}" destId="{738EF0C5-7ABC-4B8D-92AC-480267C56C3D}" srcOrd="0" destOrd="0" presId="urn:microsoft.com/office/officeart/2005/8/layout/hierarchy2"/>
    <dgm:cxn modelId="{D4717834-12D2-4CC6-A475-A5BEBC5CACA3}" type="presOf" srcId="{B4E922AD-86D4-4880-8D68-053C95225678}" destId="{F6EE368E-3349-43B5-ADBC-8626E2E62229}" srcOrd="1" destOrd="0" presId="urn:microsoft.com/office/officeart/2005/8/layout/hierarchy2"/>
    <dgm:cxn modelId="{98DA90EE-FC77-4828-B286-3E9A2E93037F}" type="presOf" srcId="{5447BD4D-3384-4BB0-BAA6-CE9317D5A027}" destId="{9A3CFF63-FF87-4C7E-9B0C-882CF38BCB12}" srcOrd="0" destOrd="0" presId="urn:microsoft.com/office/officeart/2005/8/layout/hierarchy2"/>
    <dgm:cxn modelId="{53745960-F310-4307-A8BC-7DB581E2EC22}" type="presOf" srcId="{415F5C99-37D0-4119-8927-0C806E4CC731}" destId="{B397D12B-BE8B-4FCA-9BBA-5674862D81E1}" srcOrd="0" destOrd="0" presId="urn:microsoft.com/office/officeart/2005/8/layout/hierarchy2"/>
    <dgm:cxn modelId="{EFA3DF49-C4C2-4A88-B00D-514D528C9700}" type="presOf" srcId="{8B61B735-1D75-4BFB-89C2-DCDCB41A3517}" destId="{AF436204-90DD-497A-8A0F-28890149B006}"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C7B460B2-D9D4-4934-9F08-759DDCCD5754}" type="presOf" srcId="{76456741-AD55-450D-B64F-4CBBFF7587A4}" destId="{ED8A4AE6-F0CA-4971-912A-E68D8DE454AE}" srcOrd="0" destOrd="0" presId="urn:microsoft.com/office/officeart/2005/8/layout/hierarchy2"/>
    <dgm:cxn modelId="{2C63B4D5-00FC-4F79-8BE0-51523D17D4B4}" type="presOf" srcId="{6846732C-B266-4CBE-935A-ACE54ECEEED4}" destId="{4F817591-87FB-40FE-B830-5B2A120089EC}" srcOrd="1" destOrd="0" presId="urn:microsoft.com/office/officeart/2005/8/layout/hierarchy2"/>
    <dgm:cxn modelId="{E27DA894-E64A-43C8-978A-C146408DB5C9}" type="presOf" srcId="{3630A48A-0F06-4306-82E6-BA60D6F5F899}" destId="{C14EB5E4-8F3C-4AFE-ACC9-0EA46F3A0B57}" srcOrd="0" destOrd="0" presId="urn:microsoft.com/office/officeart/2005/8/layout/hierarchy2"/>
    <dgm:cxn modelId="{A4453656-6592-4AD9-83CE-7774759EDEE3}" type="presOf" srcId="{40D0EDD3-EA3B-45BE-8BB3-1F1A17887BD0}" destId="{FFF0C84D-00BF-4C58-BA09-EDC96E0DFB11}" srcOrd="0" destOrd="0" presId="urn:microsoft.com/office/officeart/2005/8/layout/hierarchy2"/>
    <dgm:cxn modelId="{24683E6C-3C4B-47B4-8633-96CB6CADF958}" type="presOf" srcId="{4F95153A-1D17-4E7A-852A-7D2470182D16}" destId="{0E800835-372E-42A0-9C7F-A203F4DA398A}" srcOrd="0" destOrd="0" presId="urn:microsoft.com/office/officeart/2005/8/layout/hierarchy2"/>
    <dgm:cxn modelId="{BF7F5756-D0F4-49B9-8C9D-B6D448EF5AC7}" type="presOf" srcId="{9DC2D44D-A924-407E-A8BC-04CB22FED53F}" destId="{5E7BCB88-FEEB-4111-B0B9-D26F258D7AC5}"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F2FA96B3-2FE2-4F33-8BA1-CCD2789F1317}" type="presOf" srcId="{4F95153A-1D17-4E7A-852A-7D2470182D16}" destId="{5F24483D-4E62-43CD-BCCC-9E6D4E42C542}" srcOrd="1" destOrd="0" presId="urn:microsoft.com/office/officeart/2005/8/layout/hierarchy2"/>
    <dgm:cxn modelId="{389D40B7-8006-432E-8971-73B1F23A60F8}" type="presOf" srcId="{859CA124-D575-4639-ADD4-5B42713520EA}" destId="{4C9B3DDD-C1A7-4366-924E-B6C249EAB5F8}" srcOrd="1" destOrd="0" presId="urn:microsoft.com/office/officeart/2005/8/layout/hierarchy2"/>
    <dgm:cxn modelId="{9E4F432C-842D-4ED0-9902-2EAEC9F25A8C}" type="presOf" srcId="{51561B18-44C5-49F5-97CB-D78CC66F1EDF}" destId="{F1718760-EFFA-4A3B-A8C6-E5914CA4C995}" srcOrd="0" destOrd="0" presId="urn:microsoft.com/office/officeart/2005/8/layout/hierarchy2"/>
    <dgm:cxn modelId="{AFEA1664-F185-47CC-832C-0D5B316560CC}" type="presOf" srcId="{7544612B-607C-4687-B59C-C67ADD343EDE}" destId="{8D6DCBC4-ED80-4217-95A1-A8B8B93D635D}" srcOrd="0" destOrd="0" presId="urn:microsoft.com/office/officeart/2005/8/layout/hierarchy2"/>
    <dgm:cxn modelId="{9060324C-E897-4D32-AC97-86A183DDF908}" type="presOf" srcId="{695E5031-C1E9-48E5-907C-D60626044403}" destId="{64D2F12D-2B52-44CA-993C-AD7C9E59487F}" srcOrd="0" destOrd="0" presId="urn:microsoft.com/office/officeart/2005/8/layout/hierarchy2"/>
    <dgm:cxn modelId="{2AD8904F-F760-4A8A-AC3E-DBC98E0C739B}" type="presOf" srcId="{7544612B-607C-4687-B59C-C67ADD343EDE}" destId="{A39E71C3-AAAB-4945-971E-B65E18100585}" srcOrd="1" destOrd="0" presId="urn:microsoft.com/office/officeart/2005/8/layout/hierarchy2"/>
    <dgm:cxn modelId="{5DF73349-D510-493F-B51D-C71799B2F35F}" type="presOf" srcId="{6846732C-B266-4CBE-935A-ACE54ECEEED4}" destId="{53B2D7CD-3AD0-47E2-8079-68790F666170}" srcOrd="0"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E6BA4C37-A245-4963-9857-883CE1B504C1}" type="presOf" srcId="{6CD95A17-0273-4A3F-A6A6-F3FAF9C5DAEC}" destId="{E85AD5C7-7BC0-45BB-AE5A-BA39D06AF338}" srcOrd="0" destOrd="0" presId="urn:microsoft.com/office/officeart/2005/8/layout/hierarchy2"/>
    <dgm:cxn modelId="{9A66A5F6-1605-4E30-A422-3ABB85A69B82}" type="presOf" srcId="{CD674B6A-1A7C-4DE5-8D77-8562ED2D1A59}" destId="{162D8B4F-2238-4BAB-A679-74DC8EE0FB4B}" srcOrd="1" destOrd="0" presId="urn:microsoft.com/office/officeart/2005/8/layout/hierarchy2"/>
    <dgm:cxn modelId="{51DC5114-7F18-436D-9F30-F70E528255E8}" type="presOf" srcId="{9DC2D44D-A924-407E-A8BC-04CB22FED53F}" destId="{070B09A0-7FF0-4836-A418-54C4BE1AA169}" srcOrd="1"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E1FC8535-6420-497B-B1E5-3C01351A0DA2}" type="presOf" srcId="{859CA124-D575-4639-ADD4-5B42713520EA}" destId="{0BD0CFE4-BC42-4F56-8A82-78FDA1797893}" srcOrd="0" destOrd="0" presId="urn:microsoft.com/office/officeart/2005/8/layout/hierarchy2"/>
    <dgm:cxn modelId="{8F7D92A5-76C3-444C-8362-F5A1B961D9A6}" srcId="{09756A53-12F1-493E-9317-1A37D4727930}" destId="{342B14DF-2064-4D1B-9604-5D2954BFDC9C}" srcOrd="0" destOrd="0" parTransId="{859CA124-D575-4639-ADD4-5B42713520EA}" sibTransId="{B885861E-AE5C-4CF5-85C6-2D9BA1A1FF3C}"/>
    <dgm:cxn modelId="{A65DAE28-803E-4DE3-8E79-F29A928B2D29}" type="presOf" srcId="{09756A53-12F1-493E-9317-1A37D4727930}" destId="{15C1B894-0051-4A7C-B9E6-2E72206FB573}" srcOrd="0" destOrd="0" presId="urn:microsoft.com/office/officeart/2005/8/layout/hierarchy2"/>
    <dgm:cxn modelId="{6EA62F9D-383A-4AE9-BD19-53892F396647}" type="presParOf" srcId="{E85AD5C7-7BC0-45BB-AE5A-BA39D06AF338}" destId="{7BED41F3-A95C-4D1A-8F0E-E499BB08225B}" srcOrd="0" destOrd="0" presId="urn:microsoft.com/office/officeart/2005/8/layout/hierarchy2"/>
    <dgm:cxn modelId="{73A71D53-AA29-4A7B-96AE-827E541E1303}" type="presParOf" srcId="{7BED41F3-A95C-4D1A-8F0E-E499BB08225B}" destId="{C14EB5E4-8F3C-4AFE-ACC9-0EA46F3A0B57}" srcOrd="0" destOrd="0" presId="urn:microsoft.com/office/officeart/2005/8/layout/hierarchy2"/>
    <dgm:cxn modelId="{09D96FD2-BF59-472B-8941-26761553C2EC}" type="presParOf" srcId="{7BED41F3-A95C-4D1A-8F0E-E499BB08225B}" destId="{85E15C65-4873-4CA6-AEC2-C12C82030D0F}" srcOrd="1" destOrd="0" presId="urn:microsoft.com/office/officeart/2005/8/layout/hierarchy2"/>
    <dgm:cxn modelId="{B5CB82E6-9543-4AA1-B50D-9962087CB30A}" type="presParOf" srcId="{85E15C65-4873-4CA6-AEC2-C12C82030D0F}" destId="{CA69D2C2-D2A5-451D-9182-4253961FEC31}" srcOrd="0" destOrd="0" presId="urn:microsoft.com/office/officeart/2005/8/layout/hierarchy2"/>
    <dgm:cxn modelId="{E2CA4071-1096-4594-8425-5AF069A44507}" type="presParOf" srcId="{CA69D2C2-D2A5-451D-9182-4253961FEC31}" destId="{F6EE368E-3349-43B5-ADBC-8626E2E62229}" srcOrd="0" destOrd="0" presId="urn:microsoft.com/office/officeart/2005/8/layout/hierarchy2"/>
    <dgm:cxn modelId="{6A5B2D2E-2E2C-4D0E-A0DD-6C0E8ADEC391}" type="presParOf" srcId="{85E15C65-4873-4CA6-AEC2-C12C82030D0F}" destId="{ED97B4D6-9175-447D-8C75-93E5E95CE7BE}" srcOrd="1" destOrd="0" presId="urn:microsoft.com/office/officeart/2005/8/layout/hierarchy2"/>
    <dgm:cxn modelId="{E8497B8B-7445-47D1-B68F-641207009D45}" type="presParOf" srcId="{ED97B4D6-9175-447D-8C75-93E5E95CE7BE}" destId="{15C1B894-0051-4A7C-B9E6-2E72206FB573}" srcOrd="0" destOrd="0" presId="urn:microsoft.com/office/officeart/2005/8/layout/hierarchy2"/>
    <dgm:cxn modelId="{74EEBB9A-8FE6-491C-8028-D9D449E08F06}" type="presParOf" srcId="{ED97B4D6-9175-447D-8C75-93E5E95CE7BE}" destId="{3D1BA206-3147-473E-9EBE-E58F445D4C0D}" srcOrd="1" destOrd="0" presId="urn:microsoft.com/office/officeart/2005/8/layout/hierarchy2"/>
    <dgm:cxn modelId="{E549DA49-2655-48CC-A226-1D6AE692B6BC}" type="presParOf" srcId="{3D1BA206-3147-473E-9EBE-E58F445D4C0D}" destId="{0BD0CFE4-BC42-4F56-8A82-78FDA1797893}" srcOrd="0" destOrd="0" presId="urn:microsoft.com/office/officeart/2005/8/layout/hierarchy2"/>
    <dgm:cxn modelId="{C297A926-A1CA-4DBD-B061-2B219AC97E24}" type="presParOf" srcId="{0BD0CFE4-BC42-4F56-8A82-78FDA1797893}" destId="{4C9B3DDD-C1A7-4366-924E-B6C249EAB5F8}" srcOrd="0" destOrd="0" presId="urn:microsoft.com/office/officeart/2005/8/layout/hierarchy2"/>
    <dgm:cxn modelId="{6B4E834C-5DDF-4EDF-9421-29A3FF784A9F}" type="presParOf" srcId="{3D1BA206-3147-473E-9EBE-E58F445D4C0D}" destId="{1A3AA31C-7A7C-4F8F-AE64-AE6B2A52B726}" srcOrd="1" destOrd="0" presId="urn:microsoft.com/office/officeart/2005/8/layout/hierarchy2"/>
    <dgm:cxn modelId="{3ABBE97C-7779-4E76-9B22-3C03D7C76338}" type="presParOf" srcId="{1A3AA31C-7A7C-4F8F-AE64-AE6B2A52B726}" destId="{DFE39325-3C00-4C84-8E43-1180194900BE}" srcOrd="0" destOrd="0" presId="urn:microsoft.com/office/officeart/2005/8/layout/hierarchy2"/>
    <dgm:cxn modelId="{2F88BF20-EC84-4F86-8FC9-B363692605B0}" type="presParOf" srcId="{1A3AA31C-7A7C-4F8F-AE64-AE6B2A52B726}" destId="{6329FA46-0661-4F97-8BB3-3623FF3AFA42}" srcOrd="1" destOrd="0" presId="urn:microsoft.com/office/officeart/2005/8/layout/hierarchy2"/>
    <dgm:cxn modelId="{84D42AE6-758A-486D-AFB1-6142450ED517}" type="presParOf" srcId="{85E15C65-4873-4CA6-AEC2-C12C82030D0F}" destId="{0E800835-372E-42A0-9C7F-A203F4DA398A}" srcOrd="2" destOrd="0" presId="urn:microsoft.com/office/officeart/2005/8/layout/hierarchy2"/>
    <dgm:cxn modelId="{039E38BF-2B76-4D7D-88F6-8FEC9A0A11E2}" type="presParOf" srcId="{0E800835-372E-42A0-9C7F-A203F4DA398A}" destId="{5F24483D-4E62-43CD-BCCC-9E6D4E42C542}" srcOrd="0" destOrd="0" presId="urn:microsoft.com/office/officeart/2005/8/layout/hierarchy2"/>
    <dgm:cxn modelId="{B5794673-11A3-4899-B032-BD264EC42408}" type="presParOf" srcId="{85E15C65-4873-4CA6-AEC2-C12C82030D0F}" destId="{1BF4C87F-8C21-4DCA-8A2D-DA988098E345}" srcOrd="3" destOrd="0" presId="urn:microsoft.com/office/officeart/2005/8/layout/hierarchy2"/>
    <dgm:cxn modelId="{84347EBC-B613-42BA-B525-AA615A887047}" type="presParOf" srcId="{1BF4C87F-8C21-4DCA-8A2D-DA988098E345}" destId="{AF436204-90DD-497A-8A0F-28890149B006}" srcOrd="0" destOrd="0" presId="urn:microsoft.com/office/officeart/2005/8/layout/hierarchy2"/>
    <dgm:cxn modelId="{705025C1-C123-4DAD-B81C-3B0C6A682BD7}" type="presParOf" srcId="{1BF4C87F-8C21-4DCA-8A2D-DA988098E345}" destId="{DF8FF76D-0FA3-4207-9ADD-D2A48CF02294}" srcOrd="1" destOrd="0" presId="urn:microsoft.com/office/officeart/2005/8/layout/hierarchy2"/>
    <dgm:cxn modelId="{DA0C2A5E-9CD9-42D1-96E0-7CE09E587BA4}" type="presParOf" srcId="{85E15C65-4873-4CA6-AEC2-C12C82030D0F}" destId="{53B2D7CD-3AD0-47E2-8079-68790F666170}" srcOrd="4" destOrd="0" presId="urn:microsoft.com/office/officeart/2005/8/layout/hierarchy2"/>
    <dgm:cxn modelId="{1B35F558-5537-4290-B69C-CC24184E2537}" type="presParOf" srcId="{53B2D7CD-3AD0-47E2-8079-68790F666170}" destId="{4F817591-87FB-40FE-B830-5B2A120089EC}" srcOrd="0" destOrd="0" presId="urn:microsoft.com/office/officeart/2005/8/layout/hierarchy2"/>
    <dgm:cxn modelId="{0C450B2E-FC68-48E0-8206-532E3FA15948}" type="presParOf" srcId="{85E15C65-4873-4CA6-AEC2-C12C82030D0F}" destId="{FC10B4A3-5190-4310-B95A-08E0C4CE2E79}" srcOrd="5" destOrd="0" presId="urn:microsoft.com/office/officeart/2005/8/layout/hierarchy2"/>
    <dgm:cxn modelId="{4B5F592A-6D2D-46EB-8C3E-292A005A6973}" type="presParOf" srcId="{FC10B4A3-5190-4310-B95A-08E0C4CE2E79}" destId="{9A3CFF63-FF87-4C7E-9B0C-882CF38BCB12}" srcOrd="0" destOrd="0" presId="urn:microsoft.com/office/officeart/2005/8/layout/hierarchy2"/>
    <dgm:cxn modelId="{3B6289B8-4540-4CD7-B35C-31C9F4D2EF53}" type="presParOf" srcId="{FC10B4A3-5190-4310-B95A-08E0C4CE2E79}" destId="{228566E9-DB5A-41C1-8418-33F665434762}" srcOrd="1" destOrd="0" presId="urn:microsoft.com/office/officeart/2005/8/layout/hierarchy2"/>
    <dgm:cxn modelId="{3C4D3E2B-7D04-450E-85CA-0E136943C2E2}" type="presParOf" srcId="{85E15C65-4873-4CA6-AEC2-C12C82030D0F}" destId="{64D2F12D-2B52-44CA-993C-AD7C9E59487F}" srcOrd="6" destOrd="0" presId="urn:microsoft.com/office/officeart/2005/8/layout/hierarchy2"/>
    <dgm:cxn modelId="{552922B3-583D-4890-95C5-ABEF0AECDEE7}" type="presParOf" srcId="{64D2F12D-2B52-44CA-993C-AD7C9E59487F}" destId="{C617D6C9-1C58-471E-978E-8E82861278D5}" srcOrd="0" destOrd="0" presId="urn:microsoft.com/office/officeart/2005/8/layout/hierarchy2"/>
    <dgm:cxn modelId="{C8BA1B58-D6D9-401B-A047-EBB47D4B7ADA}" type="presParOf" srcId="{85E15C65-4873-4CA6-AEC2-C12C82030D0F}" destId="{599C0347-0F7F-4B57-9F32-0A001A5E3EB9}" srcOrd="7" destOrd="0" presId="urn:microsoft.com/office/officeart/2005/8/layout/hierarchy2"/>
    <dgm:cxn modelId="{67623820-E479-4177-861B-2BCCA6240388}" type="presParOf" srcId="{599C0347-0F7F-4B57-9F32-0A001A5E3EB9}" destId="{F1718760-EFFA-4A3B-A8C6-E5914CA4C995}" srcOrd="0" destOrd="0" presId="urn:microsoft.com/office/officeart/2005/8/layout/hierarchy2"/>
    <dgm:cxn modelId="{D10D1B29-A89C-41E6-A167-18010F5CFC3D}" type="presParOf" srcId="{599C0347-0F7F-4B57-9F32-0A001A5E3EB9}" destId="{530370FA-BD2E-4393-9898-9551B7B07BE3}" srcOrd="1" destOrd="0" presId="urn:microsoft.com/office/officeart/2005/8/layout/hierarchy2"/>
    <dgm:cxn modelId="{FBFEF5B6-D812-405B-B659-D15F1F473444}" type="presParOf" srcId="{85E15C65-4873-4CA6-AEC2-C12C82030D0F}" destId="{8D6DCBC4-ED80-4217-95A1-A8B8B93D635D}" srcOrd="8" destOrd="0" presId="urn:microsoft.com/office/officeart/2005/8/layout/hierarchy2"/>
    <dgm:cxn modelId="{ECC3C43D-9942-4E87-A9B6-86AFFEF3B18E}" type="presParOf" srcId="{8D6DCBC4-ED80-4217-95A1-A8B8B93D635D}" destId="{A39E71C3-AAAB-4945-971E-B65E18100585}" srcOrd="0" destOrd="0" presId="urn:microsoft.com/office/officeart/2005/8/layout/hierarchy2"/>
    <dgm:cxn modelId="{CF55931F-1CC2-4FA1-9A9B-6AED17388170}" type="presParOf" srcId="{85E15C65-4873-4CA6-AEC2-C12C82030D0F}" destId="{7FC9F02A-4EFA-41FE-8487-B1DE494D0864}" srcOrd="9" destOrd="0" presId="urn:microsoft.com/office/officeart/2005/8/layout/hierarchy2"/>
    <dgm:cxn modelId="{A1E5E871-9E4C-47D2-A9F4-7EC45FF0C2AE}" type="presParOf" srcId="{7FC9F02A-4EFA-41FE-8487-B1DE494D0864}" destId="{FFF0C84D-00BF-4C58-BA09-EDC96E0DFB11}" srcOrd="0" destOrd="0" presId="urn:microsoft.com/office/officeart/2005/8/layout/hierarchy2"/>
    <dgm:cxn modelId="{C58E79EC-2696-4F2A-BF2C-393846653475}" type="presParOf" srcId="{7FC9F02A-4EFA-41FE-8487-B1DE494D0864}" destId="{5A7F6A4A-E893-4F6A-84DE-FA09A0B911F8}" srcOrd="1" destOrd="0" presId="urn:microsoft.com/office/officeart/2005/8/layout/hierarchy2"/>
    <dgm:cxn modelId="{F40DE53C-F289-4F43-B948-8104019EFB88}" type="presParOf" srcId="{85E15C65-4873-4CA6-AEC2-C12C82030D0F}" destId="{738EF0C5-7ABC-4B8D-92AC-480267C56C3D}" srcOrd="10" destOrd="0" presId="urn:microsoft.com/office/officeart/2005/8/layout/hierarchy2"/>
    <dgm:cxn modelId="{29923CFD-E7BC-4B18-B8DA-4DB2020AD765}" type="presParOf" srcId="{738EF0C5-7ABC-4B8D-92AC-480267C56C3D}" destId="{162D8B4F-2238-4BAB-A679-74DC8EE0FB4B}" srcOrd="0" destOrd="0" presId="urn:microsoft.com/office/officeart/2005/8/layout/hierarchy2"/>
    <dgm:cxn modelId="{F01C13EB-3F18-4BEC-82DA-B11B3D4ACC7B}" type="presParOf" srcId="{85E15C65-4873-4CA6-AEC2-C12C82030D0F}" destId="{8F2EC15C-2227-4EFF-9210-C0C2165A1313}" srcOrd="11" destOrd="0" presId="urn:microsoft.com/office/officeart/2005/8/layout/hierarchy2"/>
    <dgm:cxn modelId="{4ADEF6C8-E788-481E-ADB7-9DEB9A2447DC}" type="presParOf" srcId="{8F2EC15C-2227-4EFF-9210-C0C2165A1313}" destId="{B397D12B-BE8B-4FCA-9BBA-5674862D81E1}" srcOrd="0" destOrd="0" presId="urn:microsoft.com/office/officeart/2005/8/layout/hierarchy2"/>
    <dgm:cxn modelId="{DFC0D34D-359E-4077-BF90-FC8D7167C6AB}" type="presParOf" srcId="{8F2EC15C-2227-4EFF-9210-C0C2165A1313}" destId="{784BB730-BE4C-4949-AECA-09C0713CDC9C}" srcOrd="1" destOrd="0" presId="urn:microsoft.com/office/officeart/2005/8/layout/hierarchy2"/>
    <dgm:cxn modelId="{3C553B72-56AA-4D1E-9695-3DC662A967D8}" type="presParOf" srcId="{85E15C65-4873-4CA6-AEC2-C12C82030D0F}" destId="{5E7BCB88-FEEB-4111-B0B9-D26F258D7AC5}" srcOrd="12" destOrd="0" presId="urn:microsoft.com/office/officeart/2005/8/layout/hierarchy2"/>
    <dgm:cxn modelId="{10CABFAA-FE6E-48F4-9223-117D84DA02C2}" type="presParOf" srcId="{5E7BCB88-FEEB-4111-B0B9-D26F258D7AC5}" destId="{070B09A0-7FF0-4836-A418-54C4BE1AA169}" srcOrd="0" destOrd="0" presId="urn:microsoft.com/office/officeart/2005/8/layout/hierarchy2"/>
    <dgm:cxn modelId="{052ED880-7D4A-4147-9B3D-9ADDBE3EBC7E}" type="presParOf" srcId="{85E15C65-4873-4CA6-AEC2-C12C82030D0F}" destId="{706B7A49-510D-4BBF-8CF2-998FBBF28FF3}" srcOrd="13" destOrd="0" presId="urn:microsoft.com/office/officeart/2005/8/layout/hierarchy2"/>
    <dgm:cxn modelId="{85DD5FFA-4C68-46F1-A340-4B1DA249453A}" type="presParOf" srcId="{706B7A49-510D-4BBF-8CF2-998FBBF28FF3}" destId="{ED8A4AE6-F0CA-4971-912A-E68D8DE454AE}" srcOrd="0" destOrd="0" presId="urn:microsoft.com/office/officeart/2005/8/layout/hierarchy2"/>
    <dgm:cxn modelId="{30330815-521C-428C-8E80-32A038F5882D}"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144294BF-34C7-4FCC-9EB0-A5E19FEE1FB4}">
      <dgm:prSet/>
      <dgm:spPr/>
      <dgm:t>
        <a:bodyPr/>
        <a:lstStyle/>
        <a:p>
          <a:r>
            <a:rPr lang="en-US" dirty="0" smtClean="0"/>
            <a:t>Spreadsheet application </a:t>
          </a:r>
          <a:endParaRPr lang="en-US" dirty="0"/>
        </a:p>
      </dgm:t>
    </dgm:pt>
    <dgm:pt modelId="{D764C700-E3AB-4614-8289-C72CCCC5D446}" type="parTrans" cxnId="{8CDEC19F-8416-4DF5-8463-89F74CD4D11B}">
      <dgm:prSet/>
      <dgm:spPr/>
      <dgm:t>
        <a:bodyPr/>
        <a:lstStyle/>
        <a:p>
          <a:endParaRPr lang="en-US"/>
        </a:p>
      </dgm:t>
    </dgm:pt>
    <dgm:pt modelId="{57FF2346-EB86-481D-BEB1-F14C2ECC68E2}" type="sibTrans" cxnId="{8CDEC19F-8416-4DF5-8463-89F74CD4D11B}">
      <dgm:prSet/>
      <dgm:spPr/>
      <dgm:t>
        <a:bodyPr/>
        <a:lstStyle/>
        <a:p>
          <a:endParaRPr lang="en-US"/>
        </a:p>
      </dgm:t>
    </dgm:pt>
    <dgm:pt modelId="{A03D2B42-2163-4C7B-A9B3-84CF4963D7F1}">
      <dgm:prSet/>
      <dgm:spPr/>
      <dgm:t>
        <a:bodyPr/>
        <a:lstStyle/>
        <a:p>
          <a:r>
            <a:rPr lang="en-US" dirty="0" smtClean="0"/>
            <a:t>Create charts and graphs</a:t>
          </a:r>
          <a:endParaRPr lang="en-US" dirty="0"/>
        </a:p>
      </dgm:t>
    </dgm:pt>
    <dgm:pt modelId="{EC31DA91-8076-436A-82ED-9B270E191BE6}" type="parTrans" cxnId="{93D0AEA6-C28A-4A38-9914-23F607FCDC83}">
      <dgm:prSet/>
      <dgm:spPr/>
      <dgm:t>
        <a:bodyPr/>
        <a:lstStyle/>
        <a:p>
          <a:endParaRPr lang="en-US"/>
        </a:p>
      </dgm:t>
    </dgm:pt>
    <dgm:pt modelId="{02E2DCAA-5447-4701-ACE3-081FD5301671}" type="sibTrans" cxnId="{93D0AEA6-C28A-4A38-9914-23F607FCDC83}">
      <dgm:prSet/>
      <dgm:spPr/>
      <dgm:t>
        <a:bodyPr/>
        <a:lstStyle/>
        <a:p>
          <a:endParaRPr lang="en-US"/>
        </a:p>
      </dgm:t>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AFFF1D2D-7508-4118-B11E-DFCF25DA96BA}" type="pres">
      <dgm:prSet presAssocID="{D764C700-E3AB-4614-8289-C72CCCC5D446}" presName="conn2-1" presStyleLbl="parChTrans1D3" presStyleIdx="0" presStyleCnt="1"/>
      <dgm:spPr/>
      <dgm:t>
        <a:bodyPr/>
        <a:lstStyle/>
        <a:p>
          <a:endParaRPr lang="en-US"/>
        </a:p>
      </dgm:t>
    </dgm:pt>
    <dgm:pt modelId="{2C6477B9-66DC-4654-B694-D0D654213867}" type="pres">
      <dgm:prSet presAssocID="{D764C700-E3AB-4614-8289-C72CCCC5D446}" presName="connTx" presStyleLbl="parChTrans1D3" presStyleIdx="0" presStyleCnt="1"/>
      <dgm:spPr/>
      <dgm:t>
        <a:bodyPr/>
        <a:lstStyle/>
        <a:p>
          <a:endParaRPr lang="en-US"/>
        </a:p>
      </dgm:t>
    </dgm:pt>
    <dgm:pt modelId="{495BFC05-4CA2-4D12-A5DC-CA3425D0843F}" type="pres">
      <dgm:prSet presAssocID="{144294BF-34C7-4FCC-9EB0-A5E19FEE1FB4}" presName="root2" presStyleCnt="0"/>
      <dgm:spPr/>
    </dgm:pt>
    <dgm:pt modelId="{A7AD1FBD-B7A5-43FD-8337-270F1EE7288E}" type="pres">
      <dgm:prSet presAssocID="{144294BF-34C7-4FCC-9EB0-A5E19FEE1FB4}" presName="LevelTwoTextNode" presStyleLbl="node3" presStyleIdx="0" presStyleCnt="1">
        <dgm:presLayoutVars>
          <dgm:chPref val="3"/>
        </dgm:presLayoutVars>
      </dgm:prSet>
      <dgm:spPr/>
      <dgm:t>
        <a:bodyPr/>
        <a:lstStyle/>
        <a:p>
          <a:endParaRPr lang="en-US"/>
        </a:p>
      </dgm:t>
    </dgm:pt>
    <dgm:pt modelId="{72A7C13D-13DA-4484-A2E4-C87D4E37ED5B}" type="pres">
      <dgm:prSet presAssocID="{144294BF-34C7-4FCC-9EB0-A5E19FEE1FB4}" presName="level3hierChild" presStyleCnt="0"/>
      <dgm:spPr/>
    </dgm:pt>
    <dgm:pt modelId="{256EDBE8-BEF0-4F95-9E5D-81F8915EABC1}" type="pres">
      <dgm:prSet presAssocID="{EC31DA91-8076-436A-82ED-9B270E191BE6}" presName="conn2-1" presStyleLbl="parChTrans1D4" presStyleIdx="0" presStyleCnt="1"/>
      <dgm:spPr/>
      <dgm:t>
        <a:bodyPr/>
        <a:lstStyle/>
        <a:p>
          <a:endParaRPr lang="en-US"/>
        </a:p>
      </dgm:t>
    </dgm:pt>
    <dgm:pt modelId="{3FCFCB60-86A5-4997-A246-C277027BC1F4}" type="pres">
      <dgm:prSet presAssocID="{EC31DA91-8076-436A-82ED-9B270E191BE6}" presName="connTx" presStyleLbl="parChTrans1D4" presStyleIdx="0" presStyleCnt="1"/>
      <dgm:spPr/>
      <dgm:t>
        <a:bodyPr/>
        <a:lstStyle/>
        <a:p>
          <a:endParaRPr lang="en-US"/>
        </a:p>
      </dgm:t>
    </dgm:pt>
    <dgm:pt modelId="{6C8F7841-1C53-4176-A56D-D07707FCA739}" type="pres">
      <dgm:prSet presAssocID="{A03D2B42-2163-4C7B-A9B3-84CF4963D7F1}" presName="root2" presStyleCnt="0"/>
      <dgm:spPr/>
    </dgm:pt>
    <dgm:pt modelId="{A4B3321C-59AA-4131-B497-DE6225D05026}" type="pres">
      <dgm:prSet presAssocID="{A03D2B42-2163-4C7B-A9B3-84CF4963D7F1}" presName="LevelTwoTextNode" presStyleLbl="node4" presStyleIdx="0" presStyleCnt="1">
        <dgm:presLayoutVars>
          <dgm:chPref val="3"/>
        </dgm:presLayoutVars>
      </dgm:prSet>
      <dgm:spPr/>
      <dgm:t>
        <a:bodyPr/>
        <a:lstStyle/>
        <a:p>
          <a:endParaRPr lang="en-US"/>
        </a:p>
      </dgm:t>
    </dgm:pt>
    <dgm:pt modelId="{D51C6ADF-367A-4835-875D-B805641E8058}" type="pres">
      <dgm:prSet presAssocID="{A03D2B42-2163-4C7B-A9B3-84CF4963D7F1}"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BC73A932-BF36-4CD7-BEFF-789E93AD1076}" type="presOf" srcId="{76456741-AD55-450D-B64F-4CBBFF7587A4}" destId="{ED8A4AE6-F0CA-4971-912A-E68D8DE454AE}" srcOrd="0" destOrd="0" presId="urn:microsoft.com/office/officeart/2005/8/layout/hierarchy2"/>
    <dgm:cxn modelId="{1434F9C2-5959-47C3-980C-CAE1C3EAA5F6}" type="presOf" srcId="{3630A48A-0F06-4306-82E6-BA60D6F5F899}" destId="{C14EB5E4-8F3C-4AFE-ACC9-0EA46F3A0B57}" srcOrd="0" destOrd="0" presId="urn:microsoft.com/office/officeart/2005/8/layout/hierarchy2"/>
    <dgm:cxn modelId="{78FE5FD3-CCA9-4DAE-9E41-291FF3A9E5FE}" type="presOf" srcId="{144294BF-34C7-4FCC-9EB0-A5E19FEE1FB4}" destId="{A7AD1FBD-B7A5-43FD-8337-270F1EE7288E}" srcOrd="0" destOrd="0" presId="urn:microsoft.com/office/officeart/2005/8/layout/hierarchy2"/>
    <dgm:cxn modelId="{FDECB1C6-4C97-4FDC-8357-B88B30456976}" type="presOf" srcId="{EC31DA91-8076-436A-82ED-9B270E191BE6}" destId="{256EDBE8-BEF0-4F95-9E5D-81F8915EABC1}" srcOrd="0" destOrd="0" presId="urn:microsoft.com/office/officeart/2005/8/layout/hierarchy2"/>
    <dgm:cxn modelId="{7528A5BB-DC0A-408D-8063-2BB7B061D29B}" type="presOf" srcId="{A03D2B42-2163-4C7B-A9B3-84CF4963D7F1}" destId="{A4B3321C-59AA-4131-B497-DE6225D05026}"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76235809-691E-464E-A0A7-1AFDAD908EAB}" srcId="{3630A48A-0F06-4306-82E6-BA60D6F5F899}" destId="{51561B18-44C5-49F5-97CB-D78CC66F1EDF}" srcOrd="3" destOrd="0" parTransId="{695E5031-C1E9-48E5-907C-D60626044403}" sibTransId="{84147ECB-5A79-44D6-9565-7F93452426A5}"/>
    <dgm:cxn modelId="{49DDE4F0-F47E-4750-A263-61C271C3AC71}" type="presOf" srcId="{6846732C-B266-4CBE-935A-ACE54ECEEED4}" destId="{4F817591-87FB-40FE-B830-5B2A120089EC}" srcOrd="1" destOrd="0" presId="urn:microsoft.com/office/officeart/2005/8/layout/hierarchy2"/>
    <dgm:cxn modelId="{199FA275-C187-4DE2-BEE8-8E63F5E8E83C}" type="presOf" srcId="{4F95153A-1D17-4E7A-852A-7D2470182D16}" destId="{0E800835-372E-42A0-9C7F-A203F4DA398A}" srcOrd="0" destOrd="0" presId="urn:microsoft.com/office/officeart/2005/8/layout/hierarchy2"/>
    <dgm:cxn modelId="{BE5835A5-FD1A-41F4-B554-B6EAF30E1248}" type="presOf" srcId="{D764C700-E3AB-4614-8289-C72CCCC5D446}" destId="{2C6477B9-66DC-4654-B694-D0D654213867}" srcOrd="1" destOrd="0" presId="urn:microsoft.com/office/officeart/2005/8/layout/hierarchy2"/>
    <dgm:cxn modelId="{9918F60C-D7F7-4FEF-8773-925E00152F8F}" type="presOf" srcId="{B4E922AD-86D4-4880-8D68-053C95225678}" destId="{F6EE368E-3349-43B5-ADBC-8626E2E62229}" srcOrd="1"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3DD0AA27-4E70-4DE1-8963-8403E3E73309}" type="presOf" srcId="{8B61B735-1D75-4BFB-89C2-DCDCB41A3517}" destId="{AF436204-90DD-497A-8A0F-28890149B006}" srcOrd="0" destOrd="0" presId="urn:microsoft.com/office/officeart/2005/8/layout/hierarchy2"/>
    <dgm:cxn modelId="{5BAF497B-4DB1-4D17-B6F1-97AB4C46C9C0}" type="presOf" srcId="{695E5031-C1E9-48E5-907C-D60626044403}" destId="{C617D6C9-1C58-471E-978E-8E82861278D5}" srcOrd="1" destOrd="0" presId="urn:microsoft.com/office/officeart/2005/8/layout/hierarchy2"/>
    <dgm:cxn modelId="{59F73202-97F7-422C-9E3B-2D639A279D1E}" type="presOf" srcId="{4F95153A-1D17-4E7A-852A-7D2470182D16}" destId="{5F24483D-4E62-43CD-BCCC-9E6D4E42C542}" srcOrd="1" destOrd="0" presId="urn:microsoft.com/office/officeart/2005/8/layout/hierarchy2"/>
    <dgm:cxn modelId="{8961D944-C684-443C-AB22-3B937198F4CC}" type="presOf" srcId="{D764C700-E3AB-4614-8289-C72CCCC5D446}" destId="{AFFF1D2D-7508-4118-B11E-DFCF25DA96BA}"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C4E205D0-9BDA-409D-B2F3-41595C810337}" srcId="{3630A48A-0F06-4306-82E6-BA60D6F5F899}" destId="{8B61B735-1D75-4BFB-89C2-DCDCB41A3517}" srcOrd="1" destOrd="0" parTransId="{4F95153A-1D17-4E7A-852A-7D2470182D16}" sibTransId="{0B741A79-53B5-4F68-82F6-2E984B816050}"/>
    <dgm:cxn modelId="{03A3A5E5-15EE-443C-89A9-5F4EE43D39AF}" type="presOf" srcId="{CD674B6A-1A7C-4DE5-8D77-8562ED2D1A59}" destId="{738EF0C5-7ABC-4B8D-92AC-480267C56C3D}" srcOrd="0" destOrd="0" presId="urn:microsoft.com/office/officeart/2005/8/layout/hierarchy2"/>
    <dgm:cxn modelId="{633FB2E9-5DD0-4E7E-9C86-377E3D4151E4}" type="presOf" srcId="{B4E922AD-86D4-4880-8D68-053C95225678}" destId="{CA69D2C2-D2A5-451D-9182-4253961FEC31}" srcOrd="0" destOrd="0" presId="urn:microsoft.com/office/officeart/2005/8/layout/hierarchy2"/>
    <dgm:cxn modelId="{93D0AEA6-C28A-4A38-9914-23F607FCDC83}" srcId="{144294BF-34C7-4FCC-9EB0-A5E19FEE1FB4}" destId="{A03D2B42-2163-4C7B-A9B3-84CF4963D7F1}" srcOrd="0" destOrd="0" parTransId="{EC31DA91-8076-436A-82ED-9B270E191BE6}" sibTransId="{02E2DCAA-5447-4701-ACE3-081FD5301671}"/>
    <dgm:cxn modelId="{3193DF88-992A-4BAB-AB1A-62CA9735DAA1}" type="presOf" srcId="{7544612B-607C-4687-B59C-C67ADD343EDE}" destId="{A39E71C3-AAAB-4945-971E-B65E18100585}" srcOrd="1" destOrd="0" presId="urn:microsoft.com/office/officeart/2005/8/layout/hierarchy2"/>
    <dgm:cxn modelId="{D6154361-D9F6-48C8-805B-C83176444ACD}" type="presOf" srcId="{6CD95A17-0273-4A3F-A6A6-F3FAF9C5DAEC}" destId="{E85AD5C7-7BC0-45BB-AE5A-BA39D06AF338}" srcOrd="0" destOrd="0" presId="urn:microsoft.com/office/officeart/2005/8/layout/hierarchy2"/>
    <dgm:cxn modelId="{B9B5A403-D733-4225-ADF3-031F9E9AC25B}" type="presOf" srcId="{40D0EDD3-EA3B-45BE-8BB3-1F1A17887BD0}" destId="{FFF0C84D-00BF-4C58-BA09-EDC96E0DFB11}" srcOrd="0" destOrd="0" presId="urn:microsoft.com/office/officeart/2005/8/layout/hierarchy2"/>
    <dgm:cxn modelId="{EA74DC35-594A-43BE-8889-EA0D9AFC1023}" type="presOf" srcId="{7544612B-607C-4687-B59C-C67ADD343EDE}" destId="{8D6DCBC4-ED80-4217-95A1-A8B8B93D635D}" srcOrd="0" destOrd="0" presId="urn:microsoft.com/office/officeart/2005/8/layout/hierarchy2"/>
    <dgm:cxn modelId="{ACD4685E-5489-4CE4-882B-C6CC77D7BBE2}" type="presOf" srcId="{9DC2D44D-A924-407E-A8BC-04CB22FED53F}" destId="{070B09A0-7FF0-4836-A418-54C4BE1AA169}" srcOrd="1" destOrd="0" presId="urn:microsoft.com/office/officeart/2005/8/layout/hierarchy2"/>
    <dgm:cxn modelId="{33A52B33-CCC6-471E-8586-0836C54AB1A9}" type="presOf" srcId="{09756A53-12F1-493E-9317-1A37D4727930}" destId="{15C1B894-0051-4A7C-B9E6-2E72206FB573}" srcOrd="0" destOrd="0" presId="urn:microsoft.com/office/officeart/2005/8/layout/hierarchy2"/>
    <dgm:cxn modelId="{3D267BB8-1017-40BC-BED5-2939BD884058}" type="presOf" srcId="{5447BD4D-3384-4BB0-BAA6-CE9317D5A027}" destId="{9A3CFF63-FF87-4C7E-9B0C-882CF38BCB12}" srcOrd="0" destOrd="0" presId="urn:microsoft.com/office/officeart/2005/8/layout/hierarchy2"/>
    <dgm:cxn modelId="{61DAEFCF-AB87-422F-82A3-8874F0452C65}" type="presOf" srcId="{CD674B6A-1A7C-4DE5-8D77-8562ED2D1A59}" destId="{162D8B4F-2238-4BAB-A679-74DC8EE0FB4B}" srcOrd="1" destOrd="0" presId="urn:microsoft.com/office/officeart/2005/8/layout/hierarchy2"/>
    <dgm:cxn modelId="{4941E2F6-D2F1-4AD5-B3FE-00E40E03A449}" type="presOf" srcId="{6846732C-B266-4CBE-935A-ACE54ECEEED4}" destId="{53B2D7CD-3AD0-47E2-8079-68790F666170}" srcOrd="0"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92148ABE-0EC2-4D51-ABAA-F3D188E7A922}" type="presOf" srcId="{695E5031-C1E9-48E5-907C-D60626044403}" destId="{64D2F12D-2B52-44CA-993C-AD7C9E59487F}" srcOrd="0" destOrd="0" presId="urn:microsoft.com/office/officeart/2005/8/layout/hierarchy2"/>
    <dgm:cxn modelId="{FB8021F9-04AC-4CDD-9C6F-C94C1EB13630}" type="presOf" srcId="{415F5C99-37D0-4119-8927-0C806E4CC731}" destId="{B397D12B-BE8B-4FCA-9BBA-5674862D81E1}" srcOrd="0" destOrd="0" presId="urn:microsoft.com/office/officeart/2005/8/layout/hierarchy2"/>
    <dgm:cxn modelId="{8CDEC19F-8416-4DF5-8463-89F74CD4D11B}" srcId="{8B61B735-1D75-4BFB-89C2-DCDCB41A3517}" destId="{144294BF-34C7-4FCC-9EB0-A5E19FEE1FB4}" srcOrd="0" destOrd="0" parTransId="{D764C700-E3AB-4614-8289-C72CCCC5D446}" sibTransId="{57FF2346-EB86-481D-BEB1-F14C2ECC68E2}"/>
    <dgm:cxn modelId="{0CD3EB6B-477B-4FF5-AD60-FA9D02F08699}" srcId="{3630A48A-0F06-4306-82E6-BA60D6F5F899}" destId="{5447BD4D-3384-4BB0-BAA6-CE9317D5A027}" srcOrd="2" destOrd="0" parTransId="{6846732C-B266-4CBE-935A-ACE54ECEEED4}" sibTransId="{93E1C1BE-DFC7-4977-B454-DB2CE517D9A6}"/>
    <dgm:cxn modelId="{E3D23C52-4BE6-4285-A968-1A84A2C3C8E8}" type="presOf" srcId="{EC31DA91-8076-436A-82ED-9B270E191BE6}" destId="{3FCFCB60-86A5-4997-A246-C277027BC1F4}" srcOrd="1"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36FD9A89-DDA0-4AE1-8EC1-FF73EC840A24}" type="presOf" srcId="{51561B18-44C5-49F5-97CB-D78CC66F1EDF}" destId="{F1718760-EFFA-4A3B-A8C6-E5914CA4C995}" srcOrd="0" destOrd="0" presId="urn:microsoft.com/office/officeart/2005/8/layout/hierarchy2"/>
    <dgm:cxn modelId="{D3BCBE87-2C29-478C-8787-2BFA58DB2A35}" type="presOf" srcId="{9DC2D44D-A924-407E-A8BC-04CB22FED53F}" destId="{5E7BCB88-FEEB-4111-B0B9-D26F258D7AC5}" srcOrd="0" destOrd="0" presId="urn:microsoft.com/office/officeart/2005/8/layout/hierarchy2"/>
    <dgm:cxn modelId="{31EB6D59-F694-44F0-B5CB-E570F24B7B28}" type="presParOf" srcId="{E85AD5C7-7BC0-45BB-AE5A-BA39D06AF338}" destId="{7BED41F3-A95C-4D1A-8F0E-E499BB08225B}" srcOrd="0" destOrd="0" presId="urn:microsoft.com/office/officeart/2005/8/layout/hierarchy2"/>
    <dgm:cxn modelId="{9FEC98C8-F1A7-4CD2-84E9-46BA75FFC5AC}" type="presParOf" srcId="{7BED41F3-A95C-4D1A-8F0E-E499BB08225B}" destId="{C14EB5E4-8F3C-4AFE-ACC9-0EA46F3A0B57}" srcOrd="0" destOrd="0" presId="urn:microsoft.com/office/officeart/2005/8/layout/hierarchy2"/>
    <dgm:cxn modelId="{4CE16FC8-A9A5-47EB-B41E-3253CC20D245}" type="presParOf" srcId="{7BED41F3-A95C-4D1A-8F0E-E499BB08225B}" destId="{85E15C65-4873-4CA6-AEC2-C12C82030D0F}" srcOrd="1" destOrd="0" presId="urn:microsoft.com/office/officeart/2005/8/layout/hierarchy2"/>
    <dgm:cxn modelId="{1CC1C827-45B2-413C-ACEA-5F84ABB1931D}" type="presParOf" srcId="{85E15C65-4873-4CA6-AEC2-C12C82030D0F}" destId="{CA69D2C2-D2A5-451D-9182-4253961FEC31}" srcOrd="0" destOrd="0" presId="urn:microsoft.com/office/officeart/2005/8/layout/hierarchy2"/>
    <dgm:cxn modelId="{0261D9BC-D543-49FE-9CD8-450C92458269}" type="presParOf" srcId="{CA69D2C2-D2A5-451D-9182-4253961FEC31}" destId="{F6EE368E-3349-43B5-ADBC-8626E2E62229}" srcOrd="0" destOrd="0" presId="urn:microsoft.com/office/officeart/2005/8/layout/hierarchy2"/>
    <dgm:cxn modelId="{5732A31F-D44F-472D-AABB-D5ECE447E9C5}" type="presParOf" srcId="{85E15C65-4873-4CA6-AEC2-C12C82030D0F}" destId="{ED97B4D6-9175-447D-8C75-93E5E95CE7BE}" srcOrd="1" destOrd="0" presId="urn:microsoft.com/office/officeart/2005/8/layout/hierarchy2"/>
    <dgm:cxn modelId="{8F53DB3E-8874-4C0A-9D71-1563E6B0FF7B}" type="presParOf" srcId="{ED97B4D6-9175-447D-8C75-93E5E95CE7BE}" destId="{15C1B894-0051-4A7C-B9E6-2E72206FB573}" srcOrd="0" destOrd="0" presId="urn:microsoft.com/office/officeart/2005/8/layout/hierarchy2"/>
    <dgm:cxn modelId="{85C44E38-C06C-458D-850D-2A7CDD48A4AF}" type="presParOf" srcId="{ED97B4D6-9175-447D-8C75-93E5E95CE7BE}" destId="{3D1BA206-3147-473E-9EBE-E58F445D4C0D}" srcOrd="1" destOrd="0" presId="urn:microsoft.com/office/officeart/2005/8/layout/hierarchy2"/>
    <dgm:cxn modelId="{101E250C-0DFD-4C0A-8AB7-9358361B0939}" type="presParOf" srcId="{85E15C65-4873-4CA6-AEC2-C12C82030D0F}" destId="{0E800835-372E-42A0-9C7F-A203F4DA398A}" srcOrd="2" destOrd="0" presId="urn:microsoft.com/office/officeart/2005/8/layout/hierarchy2"/>
    <dgm:cxn modelId="{B86C6C03-4206-4050-969B-E557AA244494}" type="presParOf" srcId="{0E800835-372E-42A0-9C7F-A203F4DA398A}" destId="{5F24483D-4E62-43CD-BCCC-9E6D4E42C542}" srcOrd="0" destOrd="0" presId="urn:microsoft.com/office/officeart/2005/8/layout/hierarchy2"/>
    <dgm:cxn modelId="{1F68E37A-6142-44A9-9D4F-568CFC67D555}" type="presParOf" srcId="{85E15C65-4873-4CA6-AEC2-C12C82030D0F}" destId="{1BF4C87F-8C21-4DCA-8A2D-DA988098E345}" srcOrd="3" destOrd="0" presId="urn:microsoft.com/office/officeart/2005/8/layout/hierarchy2"/>
    <dgm:cxn modelId="{38CB8AEC-97C1-49FB-A1B0-D596F01F66E7}" type="presParOf" srcId="{1BF4C87F-8C21-4DCA-8A2D-DA988098E345}" destId="{AF436204-90DD-497A-8A0F-28890149B006}" srcOrd="0" destOrd="0" presId="urn:microsoft.com/office/officeart/2005/8/layout/hierarchy2"/>
    <dgm:cxn modelId="{BA17AA0A-3F29-492B-AA8C-9F56ABAC9192}" type="presParOf" srcId="{1BF4C87F-8C21-4DCA-8A2D-DA988098E345}" destId="{DF8FF76D-0FA3-4207-9ADD-D2A48CF02294}" srcOrd="1" destOrd="0" presId="urn:microsoft.com/office/officeart/2005/8/layout/hierarchy2"/>
    <dgm:cxn modelId="{5E696D90-F056-4BD5-9B73-BB02C563DD5D}" type="presParOf" srcId="{DF8FF76D-0FA3-4207-9ADD-D2A48CF02294}" destId="{AFFF1D2D-7508-4118-B11E-DFCF25DA96BA}" srcOrd="0" destOrd="0" presId="urn:microsoft.com/office/officeart/2005/8/layout/hierarchy2"/>
    <dgm:cxn modelId="{58C00EF1-1987-4942-BE87-650AF64DDBD9}" type="presParOf" srcId="{AFFF1D2D-7508-4118-B11E-DFCF25DA96BA}" destId="{2C6477B9-66DC-4654-B694-D0D654213867}" srcOrd="0" destOrd="0" presId="urn:microsoft.com/office/officeart/2005/8/layout/hierarchy2"/>
    <dgm:cxn modelId="{E9F5CE11-4AA9-4EDE-891A-19BB7B7BC6C2}" type="presParOf" srcId="{DF8FF76D-0FA3-4207-9ADD-D2A48CF02294}" destId="{495BFC05-4CA2-4D12-A5DC-CA3425D0843F}" srcOrd="1" destOrd="0" presId="urn:microsoft.com/office/officeart/2005/8/layout/hierarchy2"/>
    <dgm:cxn modelId="{A0566B11-D837-4C25-ADEB-3EA31A28FD6D}" type="presParOf" srcId="{495BFC05-4CA2-4D12-A5DC-CA3425D0843F}" destId="{A7AD1FBD-B7A5-43FD-8337-270F1EE7288E}" srcOrd="0" destOrd="0" presId="urn:microsoft.com/office/officeart/2005/8/layout/hierarchy2"/>
    <dgm:cxn modelId="{59F1E354-99D4-44F3-BF09-8936C00D2979}" type="presParOf" srcId="{495BFC05-4CA2-4D12-A5DC-CA3425D0843F}" destId="{72A7C13D-13DA-4484-A2E4-C87D4E37ED5B}" srcOrd="1" destOrd="0" presId="urn:microsoft.com/office/officeart/2005/8/layout/hierarchy2"/>
    <dgm:cxn modelId="{78D99EDF-F25C-40FA-96B7-731BADDBE174}" type="presParOf" srcId="{72A7C13D-13DA-4484-A2E4-C87D4E37ED5B}" destId="{256EDBE8-BEF0-4F95-9E5D-81F8915EABC1}" srcOrd="0" destOrd="0" presId="urn:microsoft.com/office/officeart/2005/8/layout/hierarchy2"/>
    <dgm:cxn modelId="{D47D132B-359A-451F-99D5-207EA0C018C8}" type="presParOf" srcId="{256EDBE8-BEF0-4F95-9E5D-81F8915EABC1}" destId="{3FCFCB60-86A5-4997-A246-C277027BC1F4}" srcOrd="0" destOrd="0" presId="urn:microsoft.com/office/officeart/2005/8/layout/hierarchy2"/>
    <dgm:cxn modelId="{D3DB8005-C8A6-45C6-B31C-12B3FAD9D291}" type="presParOf" srcId="{72A7C13D-13DA-4484-A2E4-C87D4E37ED5B}" destId="{6C8F7841-1C53-4176-A56D-D07707FCA739}" srcOrd="1" destOrd="0" presId="urn:microsoft.com/office/officeart/2005/8/layout/hierarchy2"/>
    <dgm:cxn modelId="{1907F93D-BB6F-4513-90B3-DA5EBA4B9674}" type="presParOf" srcId="{6C8F7841-1C53-4176-A56D-D07707FCA739}" destId="{A4B3321C-59AA-4131-B497-DE6225D05026}" srcOrd="0" destOrd="0" presId="urn:microsoft.com/office/officeart/2005/8/layout/hierarchy2"/>
    <dgm:cxn modelId="{280004C3-D3B4-44A4-835B-A622DBFCEB61}" type="presParOf" srcId="{6C8F7841-1C53-4176-A56D-D07707FCA739}" destId="{D51C6ADF-367A-4835-875D-B805641E8058}" srcOrd="1" destOrd="0" presId="urn:microsoft.com/office/officeart/2005/8/layout/hierarchy2"/>
    <dgm:cxn modelId="{6350FE17-29E0-4E47-9FD8-53FAD5BF07B4}" type="presParOf" srcId="{85E15C65-4873-4CA6-AEC2-C12C82030D0F}" destId="{53B2D7CD-3AD0-47E2-8079-68790F666170}" srcOrd="4" destOrd="0" presId="urn:microsoft.com/office/officeart/2005/8/layout/hierarchy2"/>
    <dgm:cxn modelId="{FE3EFC6B-CE01-4229-9241-8BCDD6A4259D}" type="presParOf" srcId="{53B2D7CD-3AD0-47E2-8079-68790F666170}" destId="{4F817591-87FB-40FE-B830-5B2A120089EC}" srcOrd="0" destOrd="0" presId="urn:microsoft.com/office/officeart/2005/8/layout/hierarchy2"/>
    <dgm:cxn modelId="{A933498A-56AD-461B-BE8E-372AFF636F29}" type="presParOf" srcId="{85E15C65-4873-4CA6-AEC2-C12C82030D0F}" destId="{FC10B4A3-5190-4310-B95A-08E0C4CE2E79}" srcOrd="5" destOrd="0" presId="urn:microsoft.com/office/officeart/2005/8/layout/hierarchy2"/>
    <dgm:cxn modelId="{80517621-2E10-4014-BFC5-79C7FB0D9881}" type="presParOf" srcId="{FC10B4A3-5190-4310-B95A-08E0C4CE2E79}" destId="{9A3CFF63-FF87-4C7E-9B0C-882CF38BCB12}" srcOrd="0" destOrd="0" presId="urn:microsoft.com/office/officeart/2005/8/layout/hierarchy2"/>
    <dgm:cxn modelId="{31FB852E-B013-47C1-A55D-AD5D5E53CE50}" type="presParOf" srcId="{FC10B4A3-5190-4310-B95A-08E0C4CE2E79}" destId="{228566E9-DB5A-41C1-8418-33F665434762}" srcOrd="1" destOrd="0" presId="urn:microsoft.com/office/officeart/2005/8/layout/hierarchy2"/>
    <dgm:cxn modelId="{591544AE-CECE-4A1F-821B-ADB4E95CEEDB}" type="presParOf" srcId="{85E15C65-4873-4CA6-AEC2-C12C82030D0F}" destId="{64D2F12D-2B52-44CA-993C-AD7C9E59487F}" srcOrd="6" destOrd="0" presId="urn:microsoft.com/office/officeart/2005/8/layout/hierarchy2"/>
    <dgm:cxn modelId="{94CBB5E7-0BB3-41DA-B183-56E4032492E7}" type="presParOf" srcId="{64D2F12D-2B52-44CA-993C-AD7C9E59487F}" destId="{C617D6C9-1C58-471E-978E-8E82861278D5}" srcOrd="0" destOrd="0" presId="urn:microsoft.com/office/officeart/2005/8/layout/hierarchy2"/>
    <dgm:cxn modelId="{F4071B68-C478-418D-9919-A1D74B447389}" type="presParOf" srcId="{85E15C65-4873-4CA6-AEC2-C12C82030D0F}" destId="{599C0347-0F7F-4B57-9F32-0A001A5E3EB9}" srcOrd="7" destOrd="0" presId="urn:microsoft.com/office/officeart/2005/8/layout/hierarchy2"/>
    <dgm:cxn modelId="{951907F3-1971-4006-BFA6-97259A372488}" type="presParOf" srcId="{599C0347-0F7F-4B57-9F32-0A001A5E3EB9}" destId="{F1718760-EFFA-4A3B-A8C6-E5914CA4C995}" srcOrd="0" destOrd="0" presId="urn:microsoft.com/office/officeart/2005/8/layout/hierarchy2"/>
    <dgm:cxn modelId="{10F4EDC1-ED51-4094-AC40-EAD36B2FAC97}" type="presParOf" srcId="{599C0347-0F7F-4B57-9F32-0A001A5E3EB9}" destId="{530370FA-BD2E-4393-9898-9551B7B07BE3}" srcOrd="1" destOrd="0" presId="urn:microsoft.com/office/officeart/2005/8/layout/hierarchy2"/>
    <dgm:cxn modelId="{ACE0CA8B-128F-4A98-BAD2-9821B6E2073A}" type="presParOf" srcId="{85E15C65-4873-4CA6-AEC2-C12C82030D0F}" destId="{8D6DCBC4-ED80-4217-95A1-A8B8B93D635D}" srcOrd="8" destOrd="0" presId="urn:microsoft.com/office/officeart/2005/8/layout/hierarchy2"/>
    <dgm:cxn modelId="{88076B8C-8C0F-4418-965A-8198CAE2B4BA}" type="presParOf" srcId="{8D6DCBC4-ED80-4217-95A1-A8B8B93D635D}" destId="{A39E71C3-AAAB-4945-971E-B65E18100585}" srcOrd="0" destOrd="0" presId="urn:microsoft.com/office/officeart/2005/8/layout/hierarchy2"/>
    <dgm:cxn modelId="{FEACF227-7534-42A0-8339-DA3532B02ACC}" type="presParOf" srcId="{85E15C65-4873-4CA6-AEC2-C12C82030D0F}" destId="{7FC9F02A-4EFA-41FE-8487-B1DE494D0864}" srcOrd="9" destOrd="0" presId="urn:microsoft.com/office/officeart/2005/8/layout/hierarchy2"/>
    <dgm:cxn modelId="{DC678FDE-5A36-4825-9C58-93F3D69E888B}" type="presParOf" srcId="{7FC9F02A-4EFA-41FE-8487-B1DE494D0864}" destId="{FFF0C84D-00BF-4C58-BA09-EDC96E0DFB11}" srcOrd="0" destOrd="0" presId="urn:microsoft.com/office/officeart/2005/8/layout/hierarchy2"/>
    <dgm:cxn modelId="{29065020-9360-42B5-97A6-6668D0E31371}" type="presParOf" srcId="{7FC9F02A-4EFA-41FE-8487-B1DE494D0864}" destId="{5A7F6A4A-E893-4F6A-84DE-FA09A0B911F8}" srcOrd="1" destOrd="0" presId="urn:microsoft.com/office/officeart/2005/8/layout/hierarchy2"/>
    <dgm:cxn modelId="{E3760384-5E9E-43F1-9873-D7B933808DA7}" type="presParOf" srcId="{85E15C65-4873-4CA6-AEC2-C12C82030D0F}" destId="{738EF0C5-7ABC-4B8D-92AC-480267C56C3D}" srcOrd="10" destOrd="0" presId="urn:microsoft.com/office/officeart/2005/8/layout/hierarchy2"/>
    <dgm:cxn modelId="{5B61040A-AD59-4AC9-B6DB-41AE00AEBB35}" type="presParOf" srcId="{738EF0C5-7ABC-4B8D-92AC-480267C56C3D}" destId="{162D8B4F-2238-4BAB-A679-74DC8EE0FB4B}" srcOrd="0" destOrd="0" presId="urn:microsoft.com/office/officeart/2005/8/layout/hierarchy2"/>
    <dgm:cxn modelId="{8FCEE11A-2E0C-4DAF-A6C1-2B461E77EC8C}" type="presParOf" srcId="{85E15C65-4873-4CA6-AEC2-C12C82030D0F}" destId="{8F2EC15C-2227-4EFF-9210-C0C2165A1313}" srcOrd="11" destOrd="0" presId="urn:microsoft.com/office/officeart/2005/8/layout/hierarchy2"/>
    <dgm:cxn modelId="{C1D57B3E-1F8E-49B5-A805-4606BF2E0F35}" type="presParOf" srcId="{8F2EC15C-2227-4EFF-9210-C0C2165A1313}" destId="{B397D12B-BE8B-4FCA-9BBA-5674862D81E1}" srcOrd="0" destOrd="0" presId="urn:microsoft.com/office/officeart/2005/8/layout/hierarchy2"/>
    <dgm:cxn modelId="{5697501A-876D-4D95-87A4-A64FFBF20F8B}" type="presParOf" srcId="{8F2EC15C-2227-4EFF-9210-C0C2165A1313}" destId="{784BB730-BE4C-4949-AECA-09C0713CDC9C}" srcOrd="1" destOrd="0" presId="urn:microsoft.com/office/officeart/2005/8/layout/hierarchy2"/>
    <dgm:cxn modelId="{18ECBF26-FFFC-4177-9AF0-99013E450ED8}" type="presParOf" srcId="{85E15C65-4873-4CA6-AEC2-C12C82030D0F}" destId="{5E7BCB88-FEEB-4111-B0B9-D26F258D7AC5}" srcOrd="12" destOrd="0" presId="urn:microsoft.com/office/officeart/2005/8/layout/hierarchy2"/>
    <dgm:cxn modelId="{05AB0460-DBD1-4C72-B900-99A4AF539BE7}" type="presParOf" srcId="{5E7BCB88-FEEB-4111-B0B9-D26F258D7AC5}" destId="{070B09A0-7FF0-4836-A418-54C4BE1AA169}" srcOrd="0" destOrd="0" presId="urn:microsoft.com/office/officeart/2005/8/layout/hierarchy2"/>
    <dgm:cxn modelId="{46885EE6-7408-4A97-B3E4-FE7DCFC0DCFE}" type="presParOf" srcId="{85E15C65-4873-4CA6-AEC2-C12C82030D0F}" destId="{706B7A49-510D-4BBF-8CF2-998FBBF28FF3}" srcOrd="13" destOrd="0" presId="urn:microsoft.com/office/officeart/2005/8/layout/hierarchy2"/>
    <dgm:cxn modelId="{C7C5AFA2-CEED-4424-AB64-8D64931A9229}" type="presParOf" srcId="{706B7A49-510D-4BBF-8CF2-998FBBF28FF3}" destId="{ED8A4AE6-F0CA-4971-912A-E68D8DE454AE}" srcOrd="0" destOrd="0" presId="urn:microsoft.com/office/officeart/2005/8/layout/hierarchy2"/>
    <dgm:cxn modelId="{B7EF3FD9-FAC5-4C40-B473-EB815957CBCF}"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69039086-FE8E-4DA7-9023-1089406A0DB6}">
      <dgm:prSet/>
      <dgm:spPr/>
      <dgm:t>
        <a:bodyPr/>
        <a:lstStyle/>
        <a:p>
          <a:r>
            <a:rPr lang="en-US" dirty="0" smtClean="0"/>
            <a:t>Presentation application</a:t>
          </a:r>
          <a:endParaRPr lang="en-US" dirty="0"/>
        </a:p>
      </dgm:t>
    </dgm:pt>
    <dgm:pt modelId="{24D9A664-7719-493C-9B90-7A45000E99AB}" type="parTrans" cxnId="{A5601569-6497-444B-9D26-F0D738519992}">
      <dgm:prSet/>
      <dgm:spPr/>
      <dgm:t>
        <a:bodyPr/>
        <a:lstStyle/>
        <a:p>
          <a:endParaRPr lang="en-US"/>
        </a:p>
      </dgm:t>
    </dgm:pt>
    <dgm:pt modelId="{EE47B775-E0B8-41A0-8584-EE04FF298860}" type="sibTrans" cxnId="{A5601569-6497-444B-9D26-F0D738519992}">
      <dgm:prSet/>
      <dgm:spPr/>
      <dgm:t>
        <a:bodyPr/>
        <a:lstStyle/>
        <a:p>
          <a:endParaRPr lang="en-US"/>
        </a:p>
      </dgm:t>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B4FB892D-6F1F-4DE3-85A1-A932CC65185A}" type="pres">
      <dgm:prSet presAssocID="{24D9A664-7719-493C-9B90-7A45000E99AB}" presName="conn2-1" presStyleLbl="parChTrans1D3" presStyleIdx="0" presStyleCnt="1"/>
      <dgm:spPr/>
      <dgm:t>
        <a:bodyPr/>
        <a:lstStyle/>
        <a:p>
          <a:endParaRPr lang="en-US"/>
        </a:p>
      </dgm:t>
    </dgm:pt>
    <dgm:pt modelId="{37D047BD-2C57-4038-827C-508F60C81599}" type="pres">
      <dgm:prSet presAssocID="{24D9A664-7719-493C-9B90-7A45000E99AB}" presName="connTx" presStyleLbl="parChTrans1D3" presStyleIdx="0" presStyleCnt="1"/>
      <dgm:spPr/>
      <dgm:t>
        <a:bodyPr/>
        <a:lstStyle/>
        <a:p>
          <a:endParaRPr lang="en-US"/>
        </a:p>
      </dgm:t>
    </dgm:pt>
    <dgm:pt modelId="{8206C9CD-6C29-4BEE-91AB-7756813859E8}" type="pres">
      <dgm:prSet presAssocID="{69039086-FE8E-4DA7-9023-1089406A0DB6}" presName="root2" presStyleCnt="0"/>
      <dgm:spPr/>
    </dgm:pt>
    <dgm:pt modelId="{F90015D8-BC59-4090-B4D1-17BCC0A3DC50}" type="pres">
      <dgm:prSet presAssocID="{69039086-FE8E-4DA7-9023-1089406A0DB6}" presName="LevelTwoTextNode" presStyleLbl="node3" presStyleIdx="0" presStyleCnt="1">
        <dgm:presLayoutVars>
          <dgm:chPref val="3"/>
        </dgm:presLayoutVars>
      </dgm:prSet>
      <dgm:spPr/>
      <dgm:t>
        <a:bodyPr/>
        <a:lstStyle/>
        <a:p>
          <a:endParaRPr lang="en-US"/>
        </a:p>
      </dgm:t>
    </dgm:pt>
    <dgm:pt modelId="{47D5EACC-45C2-47DD-9D4B-E2478D1CB1ED}" type="pres">
      <dgm:prSet presAssocID="{69039086-FE8E-4DA7-9023-1089406A0DB6}"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1A7FDFDD-32A4-4E50-903C-4179E6C7EECB}" type="presOf" srcId="{3630A48A-0F06-4306-82E6-BA60D6F5F899}" destId="{C14EB5E4-8F3C-4AFE-ACC9-0EA46F3A0B57}" srcOrd="0" destOrd="0" presId="urn:microsoft.com/office/officeart/2005/8/layout/hierarchy2"/>
    <dgm:cxn modelId="{92BD4A79-762D-4E9F-BEAE-8A648547BDC2}" type="presOf" srcId="{5447BD4D-3384-4BB0-BAA6-CE9317D5A027}" destId="{9A3CFF63-FF87-4C7E-9B0C-882CF38BCB12}" srcOrd="0" destOrd="0" presId="urn:microsoft.com/office/officeart/2005/8/layout/hierarchy2"/>
    <dgm:cxn modelId="{7CDEA59C-FD05-4C3B-AD88-82A7597B1904}" type="presOf" srcId="{09756A53-12F1-493E-9317-1A37D4727930}" destId="{15C1B894-0051-4A7C-B9E6-2E72206FB573}"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DCDA0CD7-40CA-43CD-95A5-DC2D11E8D706}" type="presOf" srcId="{40D0EDD3-EA3B-45BE-8BB3-1F1A17887BD0}" destId="{FFF0C84D-00BF-4C58-BA09-EDC96E0DFB11}" srcOrd="0" destOrd="0" presId="urn:microsoft.com/office/officeart/2005/8/layout/hierarchy2"/>
    <dgm:cxn modelId="{2FA7DF78-5674-453C-B06C-F72E82FB4DC6}" type="presOf" srcId="{695E5031-C1E9-48E5-907C-D60626044403}" destId="{C617D6C9-1C58-471E-978E-8E82861278D5}" srcOrd="1"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2F37A595-649D-4DF7-82F3-F4924D208ABA}" type="presOf" srcId="{415F5C99-37D0-4119-8927-0C806E4CC731}" destId="{B397D12B-BE8B-4FCA-9BBA-5674862D81E1}" srcOrd="0" destOrd="0" presId="urn:microsoft.com/office/officeart/2005/8/layout/hierarchy2"/>
    <dgm:cxn modelId="{3D618E1F-B324-405E-B501-6F70373F03D0}" srcId="{3630A48A-0F06-4306-82E6-BA60D6F5F899}" destId="{415F5C99-37D0-4119-8927-0C806E4CC731}" srcOrd="5" destOrd="0" parTransId="{CD674B6A-1A7C-4DE5-8D77-8562ED2D1A59}" sibTransId="{7A19FC06-9C49-4835-BF69-999273304BCE}"/>
    <dgm:cxn modelId="{D76B32F0-E362-473B-A43A-D69DC25CA87B}" type="presOf" srcId="{24D9A664-7719-493C-9B90-7A45000E99AB}" destId="{37D047BD-2C57-4038-827C-508F60C81599}" srcOrd="1"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C4E205D0-9BDA-409D-B2F3-41595C810337}" srcId="{3630A48A-0F06-4306-82E6-BA60D6F5F899}" destId="{8B61B735-1D75-4BFB-89C2-DCDCB41A3517}" srcOrd="1" destOrd="0" parTransId="{4F95153A-1D17-4E7A-852A-7D2470182D16}" sibTransId="{0B741A79-53B5-4F68-82F6-2E984B816050}"/>
    <dgm:cxn modelId="{8AC1DBCD-6439-4583-982D-5CC10F36AB64}" type="presOf" srcId="{6846732C-B266-4CBE-935A-ACE54ECEEED4}" destId="{4F817591-87FB-40FE-B830-5B2A120089EC}" srcOrd="1" destOrd="0" presId="urn:microsoft.com/office/officeart/2005/8/layout/hierarchy2"/>
    <dgm:cxn modelId="{7BB78A4F-4FD1-4AD8-82B4-A8AC2B687D90}" type="presOf" srcId="{4F95153A-1D17-4E7A-852A-7D2470182D16}" destId="{5F24483D-4E62-43CD-BCCC-9E6D4E42C542}" srcOrd="1" destOrd="0" presId="urn:microsoft.com/office/officeart/2005/8/layout/hierarchy2"/>
    <dgm:cxn modelId="{F0A565D0-9C7E-4E96-A72B-C3631C9EB46E}" type="presOf" srcId="{695E5031-C1E9-48E5-907C-D60626044403}" destId="{64D2F12D-2B52-44CA-993C-AD7C9E59487F}" srcOrd="0" destOrd="0" presId="urn:microsoft.com/office/officeart/2005/8/layout/hierarchy2"/>
    <dgm:cxn modelId="{32D60061-67EE-40EA-99B8-34E2B4237132}" type="presOf" srcId="{9DC2D44D-A924-407E-A8BC-04CB22FED53F}" destId="{5E7BCB88-FEEB-4111-B0B9-D26F258D7AC5}" srcOrd="0" destOrd="0" presId="urn:microsoft.com/office/officeart/2005/8/layout/hierarchy2"/>
    <dgm:cxn modelId="{E2ECDD0D-AFD2-4156-938E-1E6E9435065F}" type="presOf" srcId="{7544612B-607C-4687-B59C-C67ADD343EDE}" destId="{8D6DCBC4-ED80-4217-95A1-A8B8B93D635D}" srcOrd="0" destOrd="0" presId="urn:microsoft.com/office/officeart/2005/8/layout/hierarchy2"/>
    <dgm:cxn modelId="{6EFD008C-F697-4925-A97E-4B83DC71B387}" type="presOf" srcId="{CD674B6A-1A7C-4DE5-8D77-8562ED2D1A59}" destId="{162D8B4F-2238-4BAB-A679-74DC8EE0FB4B}" srcOrd="1" destOrd="0" presId="urn:microsoft.com/office/officeart/2005/8/layout/hierarchy2"/>
    <dgm:cxn modelId="{551C23EF-B330-4C25-8F9C-AC5E65C9B2CF}" type="presOf" srcId="{CD674B6A-1A7C-4DE5-8D77-8562ED2D1A59}" destId="{738EF0C5-7ABC-4B8D-92AC-480267C56C3D}" srcOrd="0" destOrd="0" presId="urn:microsoft.com/office/officeart/2005/8/layout/hierarchy2"/>
    <dgm:cxn modelId="{071CE80A-2F8B-4CCD-A683-4D24AB43DFAC}" type="presOf" srcId="{6846732C-B266-4CBE-935A-ACE54ECEEED4}" destId="{53B2D7CD-3AD0-47E2-8079-68790F666170}" srcOrd="0"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8FC7323B-5E00-40CE-BE5A-DE5247A5E7A5}" type="presOf" srcId="{69039086-FE8E-4DA7-9023-1089406A0DB6}" destId="{F90015D8-BC59-4090-B4D1-17BCC0A3DC50}" srcOrd="0" destOrd="0" presId="urn:microsoft.com/office/officeart/2005/8/layout/hierarchy2"/>
    <dgm:cxn modelId="{E87B8BD2-A460-4B5F-903E-5969F4BE6518}" type="presOf" srcId="{8B61B735-1D75-4BFB-89C2-DCDCB41A3517}" destId="{AF436204-90DD-497A-8A0F-28890149B006}" srcOrd="0" destOrd="0" presId="urn:microsoft.com/office/officeart/2005/8/layout/hierarchy2"/>
    <dgm:cxn modelId="{0CD3EB6B-477B-4FF5-AD60-FA9D02F08699}" srcId="{3630A48A-0F06-4306-82E6-BA60D6F5F899}" destId="{5447BD4D-3384-4BB0-BAA6-CE9317D5A027}" srcOrd="2" destOrd="0" parTransId="{6846732C-B266-4CBE-935A-ACE54ECEEED4}" sibTransId="{93E1C1BE-DFC7-4977-B454-DB2CE517D9A6}"/>
    <dgm:cxn modelId="{A5601569-6497-444B-9D26-F0D738519992}" srcId="{5447BD4D-3384-4BB0-BAA6-CE9317D5A027}" destId="{69039086-FE8E-4DA7-9023-1089406A0DB6}" srcOrd="0" destOrd="0" parTransId="{24D9A664-7719-493C-9B90-7A45000E99AB}" sibTransId="{EE47B775-E0B8-41A0-8584-EE04FF298860}"/>
    <dgm:cxn modelId="{8CC3DEF3-5B8D-4211-84C5-15A511820493}" type="presOf" srcId="{7544612B-607C-4687-B59C-C67ADD343EDE}" destId="{A39E71C3-AAAB-4945-971E-B65E18100585}" srcOrd="1" destOrd="0" presId="urn:microsoft.com/office/officeart/2005/8/layout/hierarchy2"/>
    <dgm:cxn modelId="{5DE7632B-3E10-4E2B-A597-D2413F97808F}" type="presOf" srcId="{B4E922AD-86D4-4880-8D68-053C95225678}" destId="{CA69D2C2-D2A5-451D-9182-4253961FEC31}" srcOrd="0" destOrd="0" presId="urn:microsoft.com/office/officeart/2005/8/layout/hierarchy2"/>
    <dgm:cxn modelId="{E88CEFA4-0862-458D-9D68-2D464DDFB200}" type="presOf" srcId="{24D9A664-7719-493C-9B90-7A45000E99AB}" destId="{B4FB892D-6F1F-4DE3-85A1-A932CC65185A}" srcOrd="0"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0591C7E9-59A9-4804-87C0-10CE4C17DCE7}" type="presOf" srcId="{9DC2D44D-A924-407E-A8BC-04CB22FED53F}" destId="{070B09A0-7FF0-4836-A418-54C4BE1AA169}" srcOrd="1" destOrd="0" presId="urn:microsoft.com/office/officeart/2005/8/layout/hierarchy2"/>
    <dgm:cxn modelId="{204F33FA-893A-44BE-B567-6CC173C95711}" type="presOf" srcId="{4F95153A-1D17-4E7A-852A-7D2470182D16}" destId="{0E800835-372E-42A0-9C7F-A203F4DA398A}" srcOrd="0" destOrd="0" presId="urn:microsoft.com/office/officeart/2005/8/layout/hierarchy2"/>
    <dgm:cxn modelId="{D42062B8-68B3-4C6A-9A27-129D12AC281E}" type="presOf" srcId="{76456741-AD55-450D-B64F-4CBBFF7587A4}" destId="{ED8A4AE6-F0CA-4971-912A-E68D8DE454AE}" srcOrd="0" destOrd="0" presId="urn:microsoft.com/office/officeart/2005/8/layout/hierarchy2"/>
    <dgm:cxn modelId="{4F737AB2-00FB-4705-B00E-5DD3D48E8A10}" type="presOf" srcId="{B4E922AD-86D4-4880-8D68-053C95225678}" destId="{F6EE368E-3349-43B5-ADBC-8626E2E62229}" srcOrd="1" destOrd="0" presId="urn:microsoft.com/office/officeart/2005/8/layout/hierarchy2"/>
    <dgm:cxn modelId="{97149398-1EBE-4C24-B7CE-DCE8661FC239}" type="presOf" srcId="{6CD95A17-0273-4A3F-A6A6-F3FAF9C5DAEC}" destId="{E85AD5C7-7BC0-45BB-AE5A-BA39D06AF338}" srcOrd="0" destOrd="0" presId="urn:microsoft.com/office/officeart/2005/8/layout/hierarchy2"/>
    <dgm:cxn modelId="{1CB23438-F2F5-4D50-94F6-AB0240D3416C}" type="presOf" srcId="{51561B18-44C5-49F5-97CB-D78CC66F1EDF}" destId="{F1718760-EFFA-4A3B-A8C6-E5914CA4C995}" srcOrd="0" destOrd="0" presId="urn:microsoft.com/office/officeart/2005/8/layout/hierarchy2"/>
    <dgm:cxn modelId="{2A64E1B8-813A-466B-9469-43B18064A25F}" type="presParOf" srcId="{E85AD5C7-7BC0-45BB-AE5A-BA39D06AF338}" destId="{7BED41F3-A95C-4D1A-8F0E-E499BB08225B}" srcOrd="0" destOrd="0" presId="urn:microsoft.com/office/officeart/2005/8/layout/hierarchy2"/>
    <dgm:cxn modelId="{4838FCED-F443-4417-B8EF-BC00A3A1BE02}" type="presParOf" srcId="{7BED41F3-A95C-4D1A-8F0E-E499BB08225B}" destId="{C14EB5E4-8F3C-4AFE-ACC9-0EA46F3A0B57}" srcOrd="0" destOrd="0" presId="urn:microsoft.com/office/officeart/2005/8/layout/hierarchy2"/>
    <dgm:cxn modelId="{E2E42DDE-F467-46F0-B8A9-BA6B8D6930CA}" type="presParOf" srcId="{7BED41F3-A95C-4D1A-8F0E-E499BB08225B}" destId="{85E15C65-4873-4CA6-AEC2-C12C82030D0F}" srcOrd="1" destOrd="0" presId="urn:microsoft.com/office/officeart/2005/8/layout/hierarchy2"/>
    <dgm:cxn modelId="{70F382B5-6A1A-42E0-B108-99852A3EC6D9}" type="presParOf" srcId="{85E15C65-4873-4CA6-AEC2-C12C82030D0F}" destId="{CA69D2C2-D2A5-451D-9182-4253961FEC31}" srcOrd="0" destOrd="0" presId="urn:microsoft.com/office/officeart/2005/8/layout/hierarchy2"/>
    <dgm:cxn modelId="{375C0409-2DA0-4724-8E92-07375740B644}" type="presParOf" srcId="{CA69D2C2-D2A5-451D-9182-4253961FEC31}" destId="{F6EE368E-3349-43B5-ADBC-8626E2E62229}" srcOrd="0" destOrd="0" presId="urn:microsoft.com/office/officeart/2005/8/layout/hierarchy2"/>
    <dgm:cxn modelId="{72924B7B-35B2-4F66-ADA4-028F2FE7D6BE}" type="presParOf" srcId="{85E15C65-4873-4CA6-AEC2-C12C82030D0F}" destId="{ED97B4D6-9175-447D-8C75-93E5E95CE7BE}" srcOrd="1" destOrd="0" presId="urn:microsoft.com/office/officeart/2005/8/layout/hierarchy2"/>
    <dgm:cxn modelId="{AC03979B-2E42-4A7D-9E3D-F6EFB2477EE4}" type="presParOf" srcId="{ED97B4D6-9175-447D-8C75-93E5E95CE7BE}" destId="{15C1B894-0051-4A7C-B9E6-2E72206FB573}" srcOrd="0" destOrd="0" presId="urn:microsoft.com/office/officeart/2005/8/layout/hierarchy2"/>
    <dgm:cxn modelId="{16BD6F00-DF51-40FF-AEBC-89CA23129E7B}" type="presParOf" srcId="{ED97B4D6-9175-447D-8C75-93E5E95CE7BE}" destId="{3D1BA206-3147-473E-9EBE-E58F445D4C0D}" srcOrd="1" destOrd="0" presId="urn:microsoft.com/office/officeart/2005/8/layout/hierarchy2"/>
    <dgm:cxn modelId="{B901A676-12E8-4993-BC3D-2E122A421045}" type="presParOf" srcId="{85E15C65-4873-4CA6-AEC2-C12C82030D0F}" destId="{0E800835-372E-42A0-9C7F-A203F4DA398A}" srcOrd="2" destOrd="0" presId="urn:microsoft.com/office/officeart/2005/8/layout/hierarchy2"/>
    <dgm:cxn modelId="{47419B87-E8D1-4694-8F31-B34835602B85}" type="presParOf" srcId="{0E800835-372E-42A0-9C7F-A203F4DA398A}" destId="{5F24483D-4E62-43CD-BCCC-9E6D4E42C542}" srcOrd="0" destOrd="0" presId="urn:microsoft.com/office/officeart/2005/8/layout/hierarchy2"/>
    <dgm:cxn modelId="{3C3B38EF-1D0D-4D64-B134-87D9CE7F2BC4}" type="presParOf" srcId="{85E15C65-4873-4CA6-AEC2-C12C82030D0F}" destId="{1BF4C87F-8C21-4DCA-8A2D-DA988098E345}" srcOrd="3" destOrd="0" presId="urn:microsoft.com/office/officeart/2005/8/layout/hierarchy2"/>
    <dgm:cxn modelId="{EC0FADCA-8881-4830-AB63-C47E1C8E5BA0}" type="presParOf" srcId="{1BF4C87F-8C21-4DCA-8A2D-DA988098E345}" destId="{AF436204-90DD-497A-8A0F-28890149B006}" srcOrd="0" destOrd="0" presId="urn:microsoft.com/office/officeart/2005/8/layout/hierarchy2"/>
    <dgm:cxn modelId="{F8E89EC8-BC26-4AB5-96BE-C4E67C25D7D9}" type="presParOf" srcId="{1BF4C87F-8C21-4DCA-8A2D-DA988098E345}" destId="{DF8FF76D-0FA3-4207-9ADD-D2A48CF02294}" srcOrd="1" destOrd="0" presId="urn:microsoft.com/office/officeart/2005/8/layout/hierarchy2"/>
    <dgm:cxn modelId="{9EB3FC74-18B2-4B5C-856B-7FECEEF12052}" type="presParOf" srcId="{85E15C65-4873-4CA6-AEC2-C12C82030D0F}" destId="{53B2D7CD-3AD0-47E2-8079-68790F666170}" srcOrd="4" destOrd="0" presId="urn:microsoft.com/office/officeart/2005/8/layout/hierarchy2"/>
    <dgm:cxn modelId="{F6ECED70-A273-4149-B9F2-A83F2B9EB45A}" type="presParOf" srcId="{53B2D7CD-3AD0-47E2-8079-68790F666170}" destId="{4F817591-87FB-40FE-B830-5B2A120089EC}" srcOrd="0" destOrd="0" presId="urn:microsoft.com/office/officeart/2005/8/layout/hierarchy2"/>
    <dgm:cxn modelId="{6303A3FB-78CB-4A9D-9C74-970D5E10C84F}" type="presParOf" srcId="{85E15C65-4873-4CA6-AEC2-C12C82030D0F}" destId="{FC10B4A3-5190-4310-B95A-08E0C4CE2E79}" srcOrd="5" destOrd="0" presId="urn:microsoft.com/office/officeart/2005/8/layout/hierarchy2"/>
    <dgm:cxn modelId="{7A43DECA-D93A-4564-B59E-BC56FD7DECB8}" type="presParOf" srcId="{FC10B4A3-5190-4310-B95A-08E0C4CE2E79}" destId="{9A3CFF63-FF87-4C7E-9B0C-882CF38BCB12}" srcOrd="0" destOrd="0" presId="urn:microsoft.com/office/officeart/2005/8/layout/hierarchy2"/>
    <dgm:cxn modelId="{713B798F-8BBA-4DE2-9BBF-BCDFF799DD4C}" type="presParOf" srcId="{FC10B4A3-5190-4310-B95A-08E0C4CE2E79}" destId="{228566E9-DB5A-41C1-8418-33F665434762}" srcOrd="1" destOrd="0" presId="urn:microsoft.com/office/officeart/2005/8/layout/hierarchy2"/>
    <dgm:cxn modelId="{DC9407CA-9742-4B90-B4B6-D9060352BA60}" type="presParOf" srcId="{228566E9-DB5A-41C1-8418-33F665434762}" destId="{B4FB892D-6F1F-4DE3-85A1-A932CC65185A}" srcOrd="0" destOrd="0" presId="urn:microsoft.com/office/officeart/2005/8/layout/hierarchy2"/>
    <dgm:cxn modelId="{224E19B9-7B16-49EA-A970-710DA3562270}" type="presParOf" srcId="{B4FB892D-6F1F-4DE3-85A1-A932CC65185A}" destId="{37D047BD-2C57-4038-827C-508F60C81599}" srcOrd="0" destOrd="0" presId="urn:microsoft.com/office/officeart/2005/8/layout/hierarchy2"/>
    <dgm:cxn modelId="{B24DFEA3-E83D-42F5-B252-3C7BC284C35F}" type="presParOf" srcId="{228566E9-DB5A-41C1-8418-33F665434762}" destId="{8206C9CD-6C29-4BEE-91AB-7756813859E8}" srcOrd="1" destOrd="0" presId="urn:microsoft.com/office/officeart/2005/8/layout/hierarchy2"/>
    <dgm:cxn modelId="{F701309F-4E99-4CC8-AC9B-86834CEEC781}" type="presParOf" srcId="{8206C9CD-6C29-4BEE-91AB-7756813859E8}" destId="{F90015D8-BC59-4090-B4D1-17BCC0A3DC50}" srcOrd="0" destOrd="0" presId="urn:microsoft.com/office/officeart/2005/8/layout/hierarchy2"/>
    <dgm:cxn modelId="{8B34699A-142A-4BAA-964C-2B3186B6A405}" type="presParOf" srcId="{8206C9CD-6C29-4BEE-91AB-7756813859E8}" destId="{47D5EACC-45C2-47DD-9D4B-E2478D1CB1ED}" srcOrd="1" destOrd="0" presId="urn:microsoft.com/office/officeart/2005/8/layout/hierarchy2"/>
    <dgm:cxn modelId="{AF935357-9C2D-4C0E-BE80-4CD44557321F}" type="presParOf" srcId="{85E15C65-4873-4CA6-AEC2-C12C82030D0F}" destId="{64D2F12D-2B52-44CA-993C-AD7C9E59487F}" srcOrd="6" destOrd="0" presId="urn:microsoft.com/office/officeart/2005/8/layout/hierarchy2"/>
    <dgm:cxn modelId="{7D6FC99B-FFAF-42B8-88BC-83F82F6C94CD}" type="presParOf" srcId="{64D2F12D-2B52-44CA-993C-AD7C9E59487F}" destId="{C617D6C9-1C58-471E-978E-8E82861278D5}" srcOrd="0" destOrd="0" presId="urn:microsoft.com/office/officeart/2005/8/layout/hierarchy2"/>
    <dgm:cxn modelId="{98D07795-03A4-4429-993E-FAD18639D0ED}" type="presParOf" srcId="{85E15C65-4873-4CA6-AEC2-C12C82030D0F}" destId="{599C0347-0F7F-4B57-9F32-0A001A5E3EB9}" srcOrd="7" destOrd="0" presId="urn:microsoft.com/office/officeart/2005/8/layout/hierarchy2"/>
    <dgm:cxn modelId="{9B530A94-E860-477D-8C44-4706F16406D2}" type="presParOf" srcId="{599C0347-0F7F-4B57-9F32-0A001A5E3EB9}" destId="{F1718760-EFFA-4A3B-A8C6-E5914CA4C995}" srcOrd="0" destOrd="0" presId="urn:microsoft.com/office/officeart/2005/8/layout/hierarchy2"/>
    <dgm:cxn modelId="{2CBDC83C-5C70-415A-817E-2BF4B91C9D0E}" type="presParOf" srcId="{599C0347-0F7F-4B57-9F32-0A001A5E3EB9}" destId="{530370FA-BD2E-4393-9898-9551B7B07BE3}" srcOrd="1" destOrd="0" presId="urn:microsoft.com/office/officeart/2005/8/layout/hierarchy2"/>
    <dgm:cxn modelId="{8DD1342A-3DC9-4B66-8238-1D0C8A05EEA2}" type="presParOf" srcId="{85E15C65-4873-4CA6-AEC2-C12C82030D0F}" destId="{8D6DCBC4-ED80-4217-95A1-A8B8B93D635D}" srcOrd="8" destOrd="0" presId="urn:microsoft.com/office/officeart/2005/8/layout/hierarchy2"/>
    <dgm:cxn modelId="{5E136EA6-5814-41CF-9E35-92488B14B6B8}" type="presParOf" srcId="{8D6DCBC4-ED80-4217-95A1-A8B8B93D635D}" destId="{A39E71C3-AAAB-4945-971E-B65E18100585}" srcOrd="0" destOrd="0" presId="urn:microsoft.com/office/officeart/2005/8/layout/hierarchy2"/>
    <dgm:cxn modelId="{6FD58461-5A29-4468-81F7-D530A4B1F3D3}" type="presParOf" srcId="{85E15C65-4873-4CA6-AEC2-C12C82030D0F}" destId="{7FC9F02A-4EFA-41FE-8487-B1DE494D0864}" srcOrd="9" destOrd="0" presId="urn:microsoft.com/office/officeart/2005/8/layout/hierarchy2"/>
    <dgm:cxn modelId="{ABD64F3B-D598-4825-8DDB-8F46A51B0DA4}" type="presParOf" srcId="{7FC9F02A-4EFA-41FE-8487-B1DE494D0864}" destId="{FFF0C84D-00BF-4C58-BA09-EDC96E0DFB11}" srcOrd="0" destOrd="0" presId="urn:microsoft.com/office/officeart/2005/8/layout/hierarchy2"/>
    <dgm:cxn modelId="{AA417C9F-C5E8-4089-A374-193C51104477}" type="presParOf" srcId="{7FC9F02A-4EFA-41FE-8487-B1DE494D0864}" destId="{5A7F6A4A-E893-4F6A-84DE-FA09A0B911F8}" srcOrd="1" destOrd="0" presId="urn:microsoft.com/office/officeart/2005/8/layout/hierarchy2"/>
    <dgm:cxn modelId="{6B91EF06-34D8-4585-B785-B188ECFAD45F}" type="presParOf" srcId="{85E15C65-4873-4CA6-AEC2-C12C82030D0F}" destId="{738EF0C5-7ABC-4B8D-92AC-480267C56C3D}" srcOrd="10" destOrd="0" presId="urn:microsoft.com/office/officeart/2005/8/layout/hierarchy2"/>
    <dgm:cxn modelId="{4E114C0A-6A04-4220-96B9-0530F02F07ED}" type="presParOf" srcId="{738EF0C5-7ABC-4B8D-92AC-480267C56C3D}" destId="{162D8B4F-2238-4BAB-A679-74DC8EE0FB4B}" srcOrd="0" destOrd="0" presId="urn:microsoft.com/office/officeart/2005/8/layout/hierarchy2"/>
    <dgm:cxn modelId="{96B881CE-943F-48A0-8F78-69C074EF54A8}" type="presParOf" srcId="{85E15C65-4873-4CA6-AEC2-C12C82030D0F}" destId="{8F2EC15C-2227-4EFF-9210-C0C2165A1313}" srcOrd="11" destOrd="0" presId="urn:microsoft.com/office/officeart/2005/8/layout/hierarchy2"/>
    <dgm:cxn modelId="{5F8EF44C-0799-41AD-9C9A-6CC99C62F7CA}" type="presParOf" srcId="{8F2EC15C-2227-4EFF-9210-C0C2165A1313}" destId="{B397D12B-BE8B-4FCA-9BBA-5674862D81E1}" srcOrd="0" destOrd="0" presId="urn:microsoft.com/office/officeart/2005/8/layout/hierarchy2"/>
    <dgm:cxn modelId="{7F1C37D9-D111-4F9C-955A-B61DC8801AFC}" type="presParOf" srcId="{8F2EC15C-2227-4EFF-9210-C0C2165A1313}" destId="{784BB730-BE4C-4949-AECA-09C0713CDC9C}" srcOrd="1" destOrd="0" presId="urn:microsoft.com/office/officeart/2005/8/layout/hierarchy2"/>
    <dgm:cxn modelId="{AB0FEFD6-FE86-41BC-8AF7-722B3290C252}" type="presParOf" srcId="{85E15C65-4873-4CA6-AEC2-C12C82030D0F}" destId="{5E7BCB88-FEEB-4111-B0B9-D26F258D7AC5}" srcOrd="12" destOrd="0" presId="urn:microsoft.com/office/officeart/2005/8/layout/hierarchy2"/>
    <dgm:cxn modelId="{99939AB2-CD1D-4C04-85E9-84752860E597}" type="presParOf" srcId="{5E7BCB88-FEEB-4111-B0B9-D26F258D7AC5}" destId="{070B09A0-7FF0-4836-A418-54C4BE1AA169}" srcOrd="0" destOrd="0" presId="urn:microsoft.com/office/officeart/2005/8/layout/hierarchy2"/>
    <dgm:cxn modelId="{6B4ACA8E-0C9C-46F5-B9C2-CB24DE0E64D5}" type="presParOf" srcId="{85E15C65-4873-4CA6-AEC2-C12C82030D0F}" destId="{706B7A49-510D-4BBF-8CF2-998FBBF28FF3}" srcOrd="13" destOrd="0" presId="urn:microsoft.com/office/officeart/2005/8/layout/hierarchy2"/>
    <dgm:cxn modelId="{0CA28F0F-038F-494D-90E3-AC320D7C860F}" type="presParOf" srcId="{706B7A49-510D-4BBF-8CF2-998FBBF28FF3}" destId="{ED8A4AE6-F0CA-4971-912A-E68D8DE454AE}" srcOrd="0" destOrd="0" presId="urn:microsoft.com/office/officeart/2005/8/layout/hierarchy2"/>
    <dgm:cxn modelId="{316A3531-C673-4B04-A467-DDEB9FBB5A18}"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D95A17-0273-4A3F-A6A6-F3FAF9C5DA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630A48A-0F06-4306-82E6-BA60D6F5F899}">
      <dgm:prSet phldrT="[Text]"/>
      <dgm:spPr/>
      <dgm:t>
        <a:bodyPr/>
        <a:lstStyle/>
        <a:p>
          <a:r>
            <a:rPr lang="en-US" dirty="0" smtClean="0"/>
            <a:t>Microsoft Office</a:t>
          </a:r>
          <a:endParaRPr lang="en-US" dirty="0"/>
        </a:p>
      </dgm:t>
    </dgm:pt>
    <dgm:pt modelId="{FE05ED76-6E07-4007-93F9-6F0F9B6FCA7B}" type="parTrans" cxnId="{D1AC86A6-E7B9-4F92-BB52-6DAB2F874BDB}">
      <dgm:prSet/>
      <dgm:spPr/>
      <dgm:t>
        <a:bodyPr/>
        <a:lstStyle/>
        <a:p>
          <a:endParaRPr lang="en-US"/>
        </a:p>
      </dgm:t>
    </dgm:pt>
    <dgm:pt modelId="{F8262AD6-518F-4E68-B8F4-9DCE3D75D94B}" type="sibTrans" cxnId="{D1AC86A6-E7B9-4F92-BB52-6DAB2F874BDB}">
      <dgm:prSet/>
      <dgm:spPr/>
      <dgm:t>
        <a:bodyPr/>
        <a:lstStyle/>
        <a:p>
          <a:endParaRPr lang="en-US"/>
        </a:p>
      </dgm:t>
    </dgm:pt>
    <dgm:pt modelId="{09756A53-12F1-493E-9317-1A37D4727930}">
      <dgm:prSet phldrT="[Text]"/>
      <dgm:spPr/>
      <dgm:t>
        <a:bodyPr/>
        <a:lstStyle/>
        <a:p>
          <a:r>
            <a:rPr lang="en-US" dirty="0" smtClean="0"/>
            <a:t>Word</a:t>
          </a:r>
          <a:endParaRPr lang="en-US" dirty="0"/>
        </a:p>
      </dgm:t>
    </dgm:pt>
    <dgm:pt modelId="{B4E922AD-86D4-4880-8D68-053C95225678}" type="parTrans" cxnId="{E751774E-687F-47FC-BBFC-CA9A4C4766D2}">
      <dgm:prSet/>
      <dgm:spPr/>
      <dgm:t>
        <a:bodyPr/>
        <a:lstStyle/>
        <a:p>
          <a:endParaRPr lang="en-US"/>
        </a:p>
      </dgm:t>
    </dgm:pt>
    <dgm:pt modelId="{56B122AB-EB8A-429D-A40E-ECDBC176AA72}" type="sibTrans" cxnId="{E751774E-687F-47FC-BBFC-CA9A4C4766D2}">
      <dgm:prSet/>
      <dgm:spPr/>
      <dgm:t>
        <a:bodyPr/>
        <a:lstStyle/>
        <a:p>
          <a:endParaRPr lang="en-US"/>
        </a:p>
      </dgm:t>
    </dgm:pt>
    <dgm:pt modelId="{8B61B735-1D75-4BFB-89C2-DCDCB41A3517}">
      <dgm:prSet phldrT="[Text]"/>
      <dgm:spPr/>
      <dgm:t>
        <a:bodyPr/>
        <a:lstStyle/>
        <a:p>
          <a:r>
            <a:rPr lang="en-US" dirty="0" smtClean="0"/>
            <a:t>Excel</a:t>
          </a:r>
          <a:endParaRPr lang="en-US" dirty="0"/>
        </a:p>
      </dgm:t>
    </dgm:pt>
    <dgm:pt modelId="{4F95153A-1D17-4E7A-852A-7D2470182D16}" type="parTrans" cxnId="{C4E205D0-9BDA-409D-B2F3-41595C810337}">
      <dgm:prSet/>
      <dgm:spPr/>
      <dgm:t>
        <a:bodyPr/>
        <a:lstStyle/>
        <a:p>
          <a:endParaRPr lang="en-US"/>
        </a:p>
      </dgm:t>
    </dgm:pt>
    <dgm:pt modelId="{0B741A79-53B5-4F68-82F6-2E984B816050}" type="sibTrans" cxnId="{C4E205D0-9BDA-409D-B2F3-41595C810337}">
      <dgm:prSet/>
      <dgm:spPr/>
      <dgm:t>
        <a:bodyPr/>
        <a:lstStyle/>
        <a:p>
          <a:endParaRPr lang="en-US"/>
        </a:p>
      </dgm:t>
    </dgm:pt>
    <dgm:pt modelId="{5447BD4D-3384-4BB0-BAA6-CE9317D5A027}">
      <dgm:prSet phldrT="[Text]"/>
      <dgm:spPr/>
      <dgm:t>
        <a:bodyPr/>
        <a:lstStyle/>
        <a:p>
          <a:r>
            <a:rPr lang="en-US" dirty="0" smtClean="0"/>
            <a:t>PowerPoint</a:t>
          </a:r>
          <a:endParaRPr lang="en-US" dirty="0"/>
        </a:p>
      </dgm:t>
    </dgm:pt>
    <dgm:pt modelId="{6846732C-B266-4CBE-935A-ACE54ECEEED4}" type="parTrans" cxnId="{0CD3EB6B-477B-4FF5-AD60-FA9D02F08699}">
      <dgm:prSet/>
      <dgm:spPr/>
      <dgm:t>
        <a:bodyPr/>
        <a:lstStyle/>
        <a:p>
          <a:endParaRPr lang="en-US"/>
        </a:p>
      </dgm:t>
    </dgm:pt>
    <dgm:pt modelId="{93E1C1BE-DFC7-4977-B454-DB2CE517D9A6}" type="sibTrans" cxnId="{0CD3EB6B-477B-4FF5-AD60-FA9D02F08699}">
      <dgm:prSet/>
      <dgm:spPr/>
      <dgm:t>
        <a:bodyPr/>
        <a:lstStyle/>
        <a:p>
          <a:endParaRPr lang="en-US"/>
        </a:p>
      </dgm:t>
    </dgm:pt>
    <dgm:pt modelId="{40D0EDD3-EA3B-45BE-8BB3-1F1A17887BD0}">
      <dgm:prSet/>
      <dgm:spPr/>
      <dgm:t>
        <a:bodyPr/>
        <a:lstStyle/>
        <a:p>
          <a:r>
            <a:rPr lang="en-US" dirty="0" smtClean="0"/>
            <a:t>OneNote</a:t>
          </a:r>
          <a:endParaRPr lang="en-US" dirty="0"/>
        </a:p>
      </dgm:t>
    </dgm:pt>
    <dgm:pt modelId="{7544612B-607C-4687-B59C-C67ADD343EDE}" type="parTrans" cxnId="{DDE4341A-7D21-4632-8B62-CD146A3780D5}">
      <dgm:prSet/>
      <dgm:spPr/>
      <dgm:t>
        <a:bodyPr/>
        <a:lstStyle/>
        <a:p>
          <a:endParaRPr lang="en-US"/>
        </a:p>
      </dgm:t>
    </dgm:pt>
    <dgm:pt modelId="{7B6F4DBC-A8D0-4070-A351-66E49C0DE41E}" type="sibTrans" cxnId="{DDE4341A-7D21-4632-8B62-CD146A3780D5}">
      <dgm:prSet/>
      <dgm:spPr/>
      <dgm:t>
        <a:bodyPr/>
        <a:lstStyle/>
        <a:p>
          <a:endParaRPr lang="en-US"/>
        </a:p>
      </dgm:t>
    </dgm:pt>
    <dgm:pt modelId="{51561B18-44C5-49F5-97CB-D78CC66F1EDF}">
      <dgm:prSet/>
      <dgm:spPr/>
      <dgm:t>
        <a:bodyPr/>
        <a:lstStyle/>
        <a:p>
          <a:r>
            <a:rPr lang="en-US" dirty="0" smtClean="0"/>
            <a:t>Outlook</a:t>
          </a:r>
          <a:endParaRPr lang="en-US" dirty="0"/>
        </a:p>
      </dgm:t>
    </dgm:pt>
    <dgm:pt modelId="{695E5031-C1E9-48E5-907C-D60626044403}" type="parTrans" cxnId="{76235809-691E-464E-A0A7-1AFDAD908EAB}">
      <dgm:prSet/>
      <dgm:spPr/>
      <dgm:t>
        <a:bodyPr/>
        <a:lstStyle/>
        <a:p>
          <a:endParaRPr lang="en-US"/>
        </a:p>
      </dgm:t>
    </dgm:pt>
    <dgm:pt modelId="{84147ECB-5A79-44D6-9565-7F93452426A5}" type="sibTrans" cxnId="{76235809-691E-464E-A0A7-1AFDAD908EAB}">
      <dgm:prSet/>
      <dgm:spPr/>
      <dgm:t>
        <a:bodyPr/>
        <a:lstStyle/>
        <a:p>
          <a:endParaRPr lang="en-US"/>
        </a:p>
      </dgm:t>
    </dgm:pt>
    <dgm:pt modelId="{415F5C99-37D0-4119-8927-0C806E4CC731}">
      <dgm:prSet/>
      <dgm:spPr/>
      <dgm:t>
        <a:bodyPr/>
        <a:lstStyle/>
        <a:p>
          <a:r>
            <a:rPr lang="en-US" dirty="0" smtClean="0"/>
            <a:t>Publisher</a:t>
          </a:r>
          <a:endParaRPr lang="en-US" dirty="0"/>
        </a:p>
      </dgm:t>
    </dgm:pt>
    <dgm:pt modelId="{CD674B6A-1A7C-4DE5-8D77-8562ED2D1A59}" type="parTrans" cxnId="{3D618E1F-B324-405E-B501-6F70373F03D0}">
      <dgm:prSet/>
      <dgm:spPr/>
      <dgm:t>
        <a:bodyPr/>
        <a:lstStyle/>
        <a:p>
          <a:endParaRPr lang="en-US"/>
        </a:p>
      </dgm:t>
    </dgm:pt>
    <dgm:pt modelId="{7A19FC06-9C49-4835-BF69-999273304BCE}" type="sibTrans" cxnId="{3D618E1F-B324-405E-B501-6F70373F03D0}">
      <dgm:prSet/>
      <dgm:spPr/>
      <dgm:t>
        <a:bodyPr/>
        <a:lstStyle/>
        <a:p>
          <a:endParaRPr lang="en-US"/>
        </a:p>
      </dgm:t>
    </dgm:pt>
    <dgm:pt modelId="{76456741-AD55-450D-B64F-4CBBFF7587A4}">
      <dgm:prSet/>
      <dgm:spPr/>
      <dgm:t>
        <a:bodyPr/>
        <a:lstStyle/>
        <a:p>
          <a:r>
            <a:rPr lang="en-US" dirty="0" smtClean="0"/>
            <a:t>Access</a:t>
          </a:r>
          <a:endParaRPr lang="en-US" dirty="0"/>
        </a:p>
      </dgm:t>
    </dgm:pt>
    <dgm:pt modelId="{9DC2D44D-A924-407E-A8BC-04CB22FED53F}" type="parTrans" cxnId="{7703A2E5-6082-4B8E-9034-0E91BAE03568}">
      <dgm:prSet/>
      <dgm:spPr/>
      <dgm:t>
        <a:bodyPr/>
        <a:lstStyle/>
        <a:p>
          <a:endParaRPr lang="en-US"/>
        </a:p>
      </dgm:t>
    </dgm:pt>
    <dgm:pt modelId="{BD7417CC-8AC4-4117-9BED-41CD0ED0B98D}" type="sibTrans" cxnId="{7703A2E5-6082-4B8E-9034-0E91BAE03568}">
      <dgm:prSet/>
      <dgm:spPr/>
      <dgm:t>
        <a:bodyPr/>
        <a:lstStyle/>
        <a:p>
          <a:endParaRPr lang="en-US"/>
        </a:p>
      </dgm:t>
    </dgm:pt>
    <dgm:pt modelId="{0317781A-A990-49A1-887A-5C41245CC576}">
      <dgm:prSet/>
      <dgm:spPr/>
      <dgm:t>
        <a:bodyPr/>
        <a:lstStyle/>
        <a:p>
          <a:r>
            <a:rPr lang="en-US" dirty="0" smtClean="0"/>
            <a:t>Email, calendar, tasks</a:t>
          </a:r>
          <a:endParaRPr lang="en-US" dirty="0"/>
        </a:p>
      </dgm:t>
    </dgm:pt>
    <dgm:pt modelId="{7CE8626C-0880-4840-BC19-FC8C81FD2480}" type="parTrans" cxnId="{25E53339-8CCB-43AF-8643-A30AD4C6DD7A}">
      <dgm:prSet/>
      <dgm:spPr/>
      <dgm:t>
        <a:bodyPr/>
        <a:lstStyle/>
        <a:p>
          <a:endParaRPr lang="en-US"/>
        </a:p>
      </dgm:t>
    </dgm:pt>
    <dgm:pt modelId="{A3700E49-13AF-4997-854F-4C40F57F36FC}" type="sibTrans" cxnId="{25E53339-8CCB-43AF-8643-A30AD4C6DD7A}">
      <dgm:prSet/>
      <dgm:spPr/>
    </dgm:pt>
    <dgm:pt modelId="{E85AD5C7-7BC0-45BB-AE5A-BA39D06AF338}" type="pres">
      <dgm:prSet presAssocID="{6CD95A17-0273-4A3F-A6A6-F3FAF9C5DAEC}" presName="diagram" presStyleCnt="0">
        <dgm:presLayoutVars>
          <dgm:chPref val="1"/>
          <dgm:dir/>
          <dgm:animOne val="branch"/>
          <dgm:animLvl val="lvl"/>
          <dgm:resizeHandles val="exact"/>
        </dgm:presLayoutVars>
      </dgm:prSet>
      <dgm:spPr/>
      <dgm:t>
        <a:bodyPr/>
        <a:lstStyle/>
        <a:p>
          <a:endParaRPr lang="en-US"/>
        </a:p>
      </dgm:t>
    </dgm:pt>
    <dgm:pt modelId="{7BED41F3-A95C-4D1A-8F0E-E499BB08225B}" type="pres">
      <dgm:prSet presAssocID="{3630A48A-0F06-4306-82E6-BA60D6F5F899}" presName="root1" presStyleCnt="0"/>
      <dgm:spPr/>
    </dgm:pt>
    <dgm:pt modelId="{C14EB5E4-8F3C-4AFE-ACC9-0EA46F3A0B57}" type="pres">
      <dgm:prSet presAssocID="{3630A48A-0F06-4306-82E6-BA60D6F5F899}" presName="LevelOneTextNode" presStyleLbl="node0" presStyleIdx="0" presStyleCnt="1" custScaleX="147907" custScaleY="137060">
        <dgm:presLayoutVars>
          <dgm:chPref val="3"/>
        </dgm:presLayoutVars>
      </dgm:prSet>
      <dgm:spPr/>
      <dgm:t>
        <a:bodyPr/>
        <a:lstStyle/>
        <a:p>
          <a:endParaRPr lang="en-US"/>
        </a:p>
      </dgm:t>
    </dgm:pt>
    <dgm:pt modelId="{85E15C65-4873-4CA6-AEC2-C12C82030D0F}" type="pres">
      <dgm:prSet presAssocID="{3630A48A-0F06-4306-82E6-BA60D6F5F899}" presName="level2hierChild" presStyleCnt="0"/>
      <dgm:spPr/>
    </dgm:pt>
    <dgm:pt modelId="{CA69D2C2-D2A5-451D-9182-4253961FEC31}" type="pres">
      <dgm:prSet presAssocID="{B4E922AD-86D4-4880-8D68-053C95225678}" presName="conn2-1" presStyleLbl="parChTrans1D2" presStyleIdx="0" presStyleCnt="7"/>
      <dgm:spPr/>
      <dgm:t>
        <a:bodyPr/>
        <a:lstStyle/>
        <a:p>
          <a:endParaRPr lang="en-US"/>
        </a:p>
      </dgm:t>
    </dgm:pt>
    <dgm:pt modelId="{F6EE368E-3349-43B5-ADBC-8626E2E62229}" type="pres">
      <dgm:prSet presAssocID="{B4E922AD-86D4-4880-8D68-053C95225678}" presName="connTx" presStyleLbl="parChTrans1D2" presStyleIdx="0" presStyleCnt="7"/>
      <dgm:spPr/>
      <dgm:t>
        <a:bodyPr/>
        <a:lstStyle/>
        <a:p>
          <a:endParaRPr lang="en-US"/>
        </a:p>
      </dgm:t>
    </dgm:pt>
    <dgm:pt modelId="{ED97B4D6-9175-447D-8C75-93E5E95CE7BE}" type="pres">
      <dgm:prSet presAssocID="{09756A53-12F1-493E-9317-1A37D4727930}" presName="root2" presStyleCnt="0"/>
      <dgm:spPr/>
    </dgm:pt>
    <dgm:pt modelId="{15C1B894-0051-4A7C-B9E6-2E72206FB573}" type="pres">
      <dgm:prSet presAssocID="{09756A53-12F1-493E-9317-1A37D4727930}" presName="LevelTwoTextNode" presStyleLbl="node2" presStyleIdx="0" presStyleCnt="7">
        <dgm:presLayoutVars>
          <dgm:chPref val="3"/>
        </dgm:presLayoutVars>
      </dgm:prSet>
      <dgm:spPr/>
      <dgm:t>
        <a:bodyPr/>
        <a:lstStyle/>
        <a:p>
          <a:endParaRPr lang="en-US"/>
        </a:p>
      </dgm:t>
    </dgm:pt>
    <dgm:pt modelId="{3D1BA206-3147-473E-9EBE-E58F445D4C0D}" type="pres">
      <dgm:prSet presAssocID="{09756A53-12F1-493E-9317-1A37D4727930}" presName="level3hierChild" presStyleCnt="0"/>
      <dgm:spPr/>
    </dgm:pt>
    <dgm:pt modelId="{0E800835-372E-42A0-9C7F-A203F4DA398A}" type="pres">
      <dgm:prSet presAssocID="{4F95153A-1D17-4E7A-852A-7D2470182D16}" presName="conn2-1" presStyleLbl="parChTrans1D2" presStyleIdx="1" presStyleCnt="7"/>
      <dgm:spPr/>
      <dgm:t>
        <a:bodyPr/>
        <a:lstStyle/>
        <a:p>
          <a:endParaRPr lang="en-US"/>
        </a:p>
      </dgm:t>
    </dgm:pt>
    <dgm:pt modelId="{5F24483D-4E62-43CD-BCCC-9E6D4E42C542}" type="pres">
      <dgm:prSet presAssocID="{4F95153A-1D17-4E7A-852A-7D2470182D16}" presName="connTx" presStyleLbl="parChTrans1D2" presStyleIdx="1" presStyleCnt="7"/>
      <dgm:spPr/>
      <dgm:t>
        <a:bodyPr/>
        <a:lstStyle/>
        <a:p>
          <a:endParaRPr lang="en-US"/>
        </a:p>
      </dgm:t>
    </dgm:pt>
    <dgm:pt modelId="{1BF4C87F-8C21-4DCA-8A2D-DA988098E345}" type="pres">
      <dgm:prSet presAssocID="{8B61B735-1D75-4BFB-89C2-DCDCB41A3517}" presName="root2" presStyleCnt="0"/>
      <dgm:spPr/>
    </dgm:pt>
    <dgm:pt modelId="{AF436204-90DD-497A-8A0F-28890149B006}" type="pres">
      <dgm:prSet presAssocID="{8B61B735-1D75-4BFB-89C2-DCDCB41A3517}" presName="LevelTwoTextNode" presStyleLbl="node2" presStyleIdx="1" presStyleCnt="7">
        <dgm:presLayoutVars>
          <dgm:chPref val="3"/>
        </dgm:presLayoutVars>
      </dgm:prSet>
      <dgm:spPr/>
      <dgm:t>
        <a:bodyPr/>
        <a:lstStyle/>
        <a:p>
          <a:endParaRPr lang="en-US"/>
        </a:p>
      </dgm:t>
    </dgm:pt>
    <dgm:pt modelId="{DF8FF76D-0FA3-4207-9ADD-D2A48CF02294}" type="pres">
      <dgm:prSet presAssocID="{8B61B735-1D75-4BFB-89C2-DCDCB41A3517}" presName="level3hierChild" presStyleCnt="0"/>
      <dgm:spPr/>
    </dgm:pt>
    <dgm:pt modelId="{53B2D7CD-3AD0-47E2-8079-68790F666170}" type="pres">
      <dgm:prSet presAssocID="{6846732C-B266-4CBE-935A-ACE54ECEEED4}" presName="conn2-1" presStyleLbl="parChTrans1D2" presStyleIdx="2" presStyleCnt="7"/>
      <dgm:spPr/>
      <dgm:t>
        <a:bodyPr/>
        <a:lstStyle/>
        <a:p>
          <a:endParaRPr lang="en-US"/>
        </a:p>
      </dgm:t>
    </dgm:pt>
    <dgm:pt modelId="{4F817591-87FB-40FE-B830-5B2A120089EC}" type="pres">
      <dgm:prSet presAssocID="{6846732C-B266-4CBE-935A-ACE54ECEEED4}" presName="connTx" presStyleLbl="parChTrans1D2" presStyleIdx="2" presStyleCnt="7"/>
      <dgm:spPr/>
      <dgm:t>
        <a:bodyPr/>
        <a:lstStyle/>
        <a:p>
          <a:endParaRPr lang="en-US"/>
        </a:p>
      </dgm:t>
    </dgm:pt>
    <dgm:pt modelId="{FC10B4A3-5190-4310-B95A-08E0C4CE2E79}" type="pres">
      <dgm:prSet presAssocID="{5447BD4D-3384-4BB0-BAA6-CE9317D5A027}" presName="root2" presStyleCnt="0"/>
      <dgm:spPr/>
    </dgm:pt>
    <dgm:pt modelId="{9A3CFF63-FF87-4C7E-9B0C-882CF38BCB12}" type="pres">
      <dgm:prSet presAssocID="{5447BD4D-3384-4BB0-BAA6-CE9317D5A027}" presName="LevelTwoTextNode" presStyleLbl="node2" presStyleIdx="2" presStyleCnt="7">
        <dgm:presLayoutVars>
          <dgm:chPref val="3"/>
        </dgm:presLayoutVars>
      </dgm:prSet>
      <dgm:spPr/>
      <dgm:t>
        <a:bodyPr/>
        <a:lstStyle/>
        <a:p>
          <a:endParaRPr lang="en-US"/>
        </a:p>
      </dgm:t>
    </dgm:pt>
    <dgm:pt modelId="{228566E9-DB5A-41C1-8418-33F665434762}" type="pres">
      <dgm:prSet presAssocID="{5447BD4D-3384-4BB0-BAA6-CE9317D5A027}" presName="level3hierChild" presStyleCnt="0"/>
      <dgm:spPr/>
    </dgm:pt>
    <dgm:pt modelId="{64D2F12D-2B52-44CA-993C-AD7C9E59487F}" type="pres">
      <dgm:prSet presAssocID="{695E5031-C1E9-48E5-907C-D60626044403}" presName="conn2-1" presStyleLbl="parChTrans1D2" presStyleIdx="3" presStyleCnt="7"/>
      <dgm:spPr/>
      <dgm:t>
        <a:bodyPr/>
        <a:lstStyle/>
        <a:p>
          <a:endParaRPr lang="en-US"/>
        </a:p>
      </dgm:t>
    </dgm:pt>
    <dgm:pt modelId="{C617D6C9-1C58-471E-978E-8E82861278D5}" type="pres">
      <dgm:prSet presAssocID="{695E5031-C1E9-48E5-907C-D60626044403}" presName="connTx" presStyleLbl="parChTrans1D2" presStyleIdx="3" presStyleCnt="7"/>
      <dgm:spPr/>
      <dgm:t>
        <a:bodyPr/>
        <a:lstStyle/>
        <a:p>
          <a:endParaRPr lang="en-US"/>
        </a:p>
      </dgm:t>
    </dgm:pt>
    <dgm:pt modelId="{599C0347-0F7F-4B57-9F32-0A001A5E3EB9}" type="pres">
      <dgm:prSet presAssocID="{51561B18-44C5-49F5-97CB-D78CC66F1EDF}" presName="root2" presStyleCnt="0"/>
      <dgm:spPr/>
    </dgm:pt>
    <dgm:pt modelId="{F1718760-EFFA-4A3B-A8C6-E5914CA4C995}" type="pres">
      <dgm:prSet presAssocID="{51561B18-44C5-49F5-97CB-D78CC66F1EDF}" presName="LevelTwoTextNode" presStyleLbl="node2" presStyleIdx="3" presStyleCnt="7">
        <dgm:presLayoutVars>
          <dgm:chPref val="3"/>
        </dgm:presLayoutVars>
      </dgm:prSet>
      <dgm:spPr/>
      <dgm:t>
        <a:bodyPr/>
        <a:lstStyle/>
        <a:p>
          <a:endParaRPr lang="en-US"/>
        </a:p>
      </dgm:t>
    </dgm:pt>
    <dgm:pt modelId="{530370FA-BD2E-4393-9898-9551B7B07BE3}" type="pres">
      <dgm:prSet presAssocID="{51561B18-44C5-49F5-97CB-D78CC66F1EDF}" presName="level3hierChild" presStyleCnt="0"/>
      <dgm:spPr/>
    </dgm:pt>
    <dgm:pt modelId="{864783F4-F4C6-42A8-B509-D52107C07F1B}" type="pres">
      <dgm:prSet presAssocID="{7CE8626C-0880-4840-BC19-FC8C81FD2480}" presName="conn2-1" presStyleLbl="parChTrans1D3" presStyleIdx="0" presStyleCnt="1"/>
      <dgm:spPr/>
      <dgm:t>
        <a:bodyPr/>
        <a:lstStyle/>
        <a:p>
          <a:endParaRPr lang="en-US"/>
        </a:p>
      </dgm:t>
    </dgm:pt>
    <dgm:pt modelId="{CCD6AB91-A058-43C2-B528-A6889466B8D2}" type="pres">
      <dgm:prSet presAssocID="{7CE8626C-0880-4840-BC19-FC8C81FD2480}" presName="connTx" presStyleLbl="parChTrans1D3" presStyleIdx="0" presStyleCnt="1"/>
      <dgm:spPr/>
      <dgm:t>
        <a:bodyPr/>
        <a:lstStyle/>
        <a:p>
          <a:endParaRPr lang="en-US"/>
        </a:p>
      </dgm:t>
    </dgm:pt>
    <dgm:pt modelId="{0F9F98E4-85AF-481B-BCD6-C382EE15B609}" type="pres">
      <dgm:prSet presAssocID="{0317781A-A990-49A1-887A-5C41245CC576}" presName="root2" presStyleCnt="0"/>
      <dgm:spPr/>
    </dgm:pt>
    <dgm:pt modelId="{048549F9-0A19-4611-8079-93DFE3CBB992}" type="pres">
      <dgm:prSet presAssocID="{0317781A-A990-49A1-887A-5C41245CC576}" presName="LevelTwoTextNode" presStyleLbl="node3" presStyleIdx="0" presStyleCnt="1">
        <dgm:presLayoutVars>
          <dgm:chPref val="3"/>
        </dgm:presLayoutVars>
      </dgm:prSet>
      <dgm:spPr/>
      <dgm:t>
        <a:bodyPr/>
        <a:lstStyle/>
        <a:p>
          <a:endParaRPr lang="en-US"/>
        </a:p>
      </dgm:t>
    </dgm:pt>
    <dgm:pt modelId="{E2616E57-3D34-4EFC-85A6-067A6193E3F4}" type="pres">
      <dgm:prSet presAssocID="{0317781A-A990-49A1-887A-5C41245CC576}" presName="level3hierChild" presStyleCnt="0"/>
      <dgm:spPr/>
    </dgm:pt>
    <dgm:pt modelId="{8D6DCBC4-ED80-4217-95A1-A8B8B93D635D}" type="pres">
      <dgm:prSet presAssocID="{7544612B-607C-4687-B59C-C67ADD343EDE}" presName="conn2-1" presStyleLbl="parChTrans1D2" presStyleIdx="4" presStyleCnt="7"/>
      <dgm:spPr/>
      <dgm:t>
        <a:bodyPr/>
        <a:lstStyle/>
        <a:p>
          <a:endParaRPr lang="en-US"/>
        </a:p>
      </dgm:t>
    </dgm:pt>
    <dgm:pt modelId="{A39E71C3-AAAB-4945-971E-B65E18100585}" type="pres">
      <dgm:prSet presAssocID="{7544612B-607C-4687-B59C-C67ADD343EDE}" presName="connTx" presStyleLbl="parChTrans1D2" presStyleIdx="4" presStyleCnt="7"/>
      <dgm:spPr/>
      <dgm:t>
        <a:bodyPr/>
        <a:lstStyle/>
        <a:p>
          <a:endParaRPr lang="en-US"/>
        </a:p>
      </dgm:t>
    </dgm:pt>
    <dgm:pt modelId="{7FC9F02A-4EFA-41FE-8487-B1DE494D0864}" type="pres">
      <dgm:prSet presAssocID="{40D0EDD3-EA3B-45BE-8BB3-1F1A17887BD0}" presName="root2" presStyleCnt="0"/>
      <dgm:spPr/>
    </dgm:pt>
    <dgm:pt modelId="{FFF0C84D-00BF-4C58-BA09-EDC96E0DFB11}" type="pres">
      <dgm:prSet presAssocID="{40D0EDD3-EA3B-45BE-8BB3-1F1A17887BD0}" presName="LevelTwoTextNode" presStyleLbl="node2" presStyleIdx="4" presStyleCnt="7">
        <dgm:presLayoutVars>
          <dgm:chPref val="3"/>
        </dgm:presLayoutVars>
      </dgm:prSet>
      <dgm:spPr/>
      <dgm:t>
        <a:bodyPr/>
        <a:lstStyle/>
        <a:p>
          <a:endParaRPr lang="en-US"/>
        </a:p>
      </dgm:t>
    </dgm:pt>
    <dgm:pt modelId="{5A7F6A4A-E893-4F6A-84DE-FA09A0B911F8}" type="pres">
      <dgm:prSet presAssocID="{40D0EDD3-EA3B-45BE-8BB3-1F1A17887BD0}" presName="level3hierChild" presStyleCnt="0"/>
      <dgm:spPr/>
    </dgm:pt>
    <dgm:pt modelId="{738EF0C5-7ABC-4B8D-92AC-480267C56C3D}" type="pres">
      <dgm:prSet presAssocID="{CD674B6A-1A7C-4DE5-8D77-8562ED2D1A59}" presName="conn2-1" presStyleLbl="parChTrans1D2" presStyleIdx="5" presStyleCnt="7"/>
      <dgm:spPr/>
      <dgm:t>
        <a:bodyPr/>
        <a:lstStyle/>
        <a:p>
          <a:endParaRPr lang="en-US"/>
        </a:p>
      </dgm:t>
    </dgm:pt>
    <dgm:pt modelId="{162D8B4F-2238-4BAB-A679-74DC8EE0FB4B}" type="pres">
      <dgm:prSet presAssocID="{CD674B6A-1A7C-4DE5-8D77-8562ED2D1A59}" presName="connTx" presStyleLbl="parChTrans1D2" presStyleIdx="5" presStyleCnt="7"/>
      <dgm:spPr/>
      <dgm:t>
        <a:bodyPr/>
        <a:lstStyle/>
        <a:p>
          <a:endParaRPr lang="en-US"/>
        </a:p>
      </dgm:t>
    </dgm:pt>
    <dgm:pt modelId="{8F2EC15C-2227-4EFF-9210-C0C2165A1313}" type="pres">
      <dgm:prSet presAssocID="{415F5C99-37D0-4119-8927-0C806E4CC731}" presName="root2" presStyleCnt="0"/>
      <dgm:spPr/>
    </dgm:pt>
    <dgm:pt modelId="{B397D12B-BE8B-4FCA-9BBA-5674862D81E1}" type="pres">
      <dgm:prSet presAssocID="{415F5C99-37D0-4119-8927-0C806E4CC731}" presName="LevelTwoTextNode" presStyleLbl="node2" presStyleIdx="5" presStyleCnt="7">
        <dgm:presLayoutVars>
          <dgm:chPref val="3"/>
        </dgm:presLayoutVars>
      </dgm:prSet>
      <dgm:spPr/>
      <dgm:t>
        <a:bodyPr/>
        <a:lstStyle/>
        <a:p>
          <a:endParaRPr lang="en-US"/>
        </a:p>
      </dgm:t>
    </dgm:pt>
    <dgm:pt modelId="{784BB730-BE4C-4949-AECA-09C0713CDC9C}" type="pres">
      <dgm:prSet presAssocID="{415F5C99-37D0-4119-8927-0C806E4CC731}" presName="level3hierChild" presStyleCnt="0"/>
      <dgm:spPr/>
    </dgm:pt>
    <dgm:pt modelId="{5E7BCB88-FEEB-4111-B0B9-D26F258D7AC5}" type="pres">
      <dgm:prSet presAssocID="{9DC2D44D-A924-407E-A8BC-04CB22FED53F}" presName="conn2-1" presStyleLbl="parChTrans1D2" presStyleIdx="6" presStyleCnt="7"/>
      <dgm:spPr/>
      <dgm:t>
        <a:bodyPr/>
        <a:lstStyle/>
        <a:p>
          <a:endParaRPr lang="en-US"/>
        </a:p>
      </dgm:t>
    </dgm:pt>
    <dgm:pt modelId="{070B09A0-7FF0-4836-A418-54C4BE1AA169}" type="pres">
      <dgm:prSet presAssocID="{9DC2D44D-A924-407E-A8BC-04CB22FED53F}" presName="connTx" presStyleLbl="parChTrans1D2" presStyleIdx="6" presStyleCnt="7"/>
      <dgm:spPr/>
      <dgm:t>
        <a:bodyPr/>
        <a:lstStyle/>
        <a:p>
          <a:endParaRPr lang="en-US"/>
        </a:p>
      </dgm:t>
    </dgm:pt>
    <dgm:pt modelId="{706B7A49-510D-4BBF-8CF2-998FBBF28FF3}" type="pres">
      <dgm:prSet presAssocID="{76456741-AD55-450D-B64F-4CBBFF7587A4}" presName="root2" presStyleCnt="0"/>
      <dgm:spPr/>
    </dgm:pt>
    <dgm:pt modelId="{ED8A4AE6-F0CA-4971-912A-E68D8DE454AE}" type="pres">
      <dgm:prSet presAssocID="{76456741-AD55-450D-B64F-4CBBFF7587A4}" presName="LevelTwoTextNode" presStyleLbl="node2" presStyleIdx="6" presStyleCnt="7">
        <dgm:presLayoutVars>
          <dgm:chPref val="3"/>
        </dgm:presLayoutVars>
      </dgm:prSet>
      <dgm:spPr/>
      <dgm:t>
        <a:bodyPr/>
        <a:lstStyle/>
        <a:p>
          <a:endParaRPr lang="en-US"/>
        </a:p>
      </dgm:t>
    </dgm:pt>
    <dgm:pt modelId="{99A19F7A-2A48-49E5-ABC2-D5A38540120B}" type="pres">
      <dgm:prSet presAssocID="{76456741-AD55-450D-B64F-4CBBFF7587A4}" presName="level3hierChild" presStyleCnt="0"/>
      <dgm:spPr/>
    </dgm:pt>
  </dgm:ptLst>
  <dgm:cxnLst>
    <dgm:cxn modelId="{8DE41F42-F657-4B9D-A103-F5FC09C6C154}" type="presOf" srcId="{4F95153A-1D17-4E7A-852A-7D2470182D16}" destId="{0E800835-372E-42A0-9C7F-A203F4DA398A}" srcOrd="0" destOrd="0" presId="urn:microsoft.com/office/officeart/2005/8/layout/hierarchy2"/>
    <dgm:cxn modelId="{D1AC86A6-E7B9-4F92-BB52-6DAB2F874BDB}" srcId="{6CD95A17-0273-4A3F-A6A6-F3FAF9C5DAEC}" destId="{3630A48A-0F06-4306-82E6-BA60D6F5F899}" srcOrd="0" destOrd="0" parTransId="{FE05ED76-6E07-4007-93F9-6F0F9B6FCA7B}" sibTransId="{F8262AD6-518F-4E68-B8F4-9DCE3D75D94B}"/>
    <dgm:cxn modelId="{C4E205D0-9BDA-409D-B2F3-41595C810337}" srcId="{3630A48A-0F06-4306-82E6-BA60D6F5F899}" destId="{8B61B735-1D75-4BFB-89C2-DCDCB41A3517}" srcOrd="1" destOrd="0" parTransId="{4F95153A-1D17-4E7A-852A-7D2470182D16}" sibTransId="{0B741A79-53B5-4F68-82F6-2E984B816050}"/>
    <dgm:cxn modelId="{D4C6BF36-E5D3-4A33-94D9-A3E8177C188F}" type="presOf" srcId="{B4E922AD-86D4-4880-8D68-053C95225678}" destId="{F6EE368E-3349-43B5-ADBC-8626E2E62229}" srcOrd="1" destOrd="0" presId="urn:microsoft.com/office/officeart/2005/8/layout/hierarchy2"/>
    <dgm:cxn modelId="{69E87F77-2B0E-44AD-B4B3-0592EA299A34}" type="presOf" srcId="{0317781A-A990-49A1-887A-5C41245CC576}" destId="{048549F9-0A19-4611-8079-93DFE3CBB992}" srcOrd="0" destOrd="0" presId="urn:microsoft.com/office/officeart/2005/8/layout/hierarchy2"/>
    <dgm:cxn modelId="{E751774E-687F-47FC-BBFC-CA9A4C4766D2}" srcId="{3630A48A-0F06-4306-82E6-BA60D6F5F899}" destId="{09756A53-12F1-493E-9317-1A37D4727930}" srcOrd="0" destOrd="0" parTransId="{B4E922AD-86D4-4880-8D68-053C95225678}" sibTransId="{56B122AB-EB8A-429D-A40E-ECDBC176AA72}"/>
    <dgm:cxn modelId="{0CD3EB6B-477B-4FF5-AD60-FA9D02F08699}" srcId="{3630A48A-0F06-4306-82E6-BA60D6F5F899}" destId="{5447BD4D-3384-4BB0-BAA6-CE9317D5A027}" srcOrd="2" destOrd="0" parTransId="{6846732C-B266-4CBE-935A-ACE54ECEEED4}" sibTransId="{93E1C1BE-DFC7-4977-B454-DB2CE517D9A6}"/>
    <dgm:cxn modelId="{2DB1BBAE-1A43-4C0D-A1C1-A335B158A84B}" type="presOf" srcId="{09756A53-12F1-493E-9317-1A37D4727930}" destId="{15C1B894-0051-4A7C-B9E6-2E72206FB573}" srcOrd="0" destOrd="0" presId="urn:microsoft.com/office/officeart/2005/8/layout/hierarchy2"/>
    <dgm:cxn modelId="{7817F12D-FA77-4D53-8610-D59A8E749EF9}" type="presOf" srcId="{51561B18-44C5-49F5-97CB-D78CC66F1EDF}" destId="{F1718760-EFFA-4A3B-A8C6-E5914CA4C995}" srcOrd="0" destOrd="0" presId="urn:microsoft.com/office/officeart/2005/8/layout/hierarchy2"/>
    <dgm:cxn modelId="{4ED5F770-701F-43B6-BD3C-4ADAD7BC697A}" type="presOf" srcId="{7544612B-607C-4687-B59C-C67ADD343EDE}" destId="{A39E71C3-AAAB-4945-971E-B65E18100585}" srcOrd="1" destOrd="0" presId="urn:microsoft.com/office/officeart/2005/8/layout/hierarchy2"/>
    <dgm:cxn modelId="{67BB37B6-0CFB-41D7-B795-97200CACD39A}" type="presOf" srcId="{6846732C-B266-4CBE-935A-ACE54ECEEED4}" destId="{4F817591-87FB-40FE-B830-5B2A120089EC}" srcOrd="1" destOrd="0" presId="urn:microsoft.com/office/officeart/2005/8/layout/hierarchy2"/>
    <dgm:cxn modelId="{9FA247DD-0AE0-49B2-8673-F2C26A22CB3E}" type="presOf" srcId="{5447BD4D-3384-4BB0-BAA6-CE9317D5A027}" destId="{9A3CFF63-FF87-4C7E-9B0C-882CF38BCB12}" srcOrd="0" destOrd="0" presId="urn:microsoft.com/office/officeart/2005/8/layout/hierarchy2"/>
    <dgm:cxn modelId="{5FEC9EAD-0371-45AC-ABEA-1A6E8FB0FC49}" type="presOf" srcId="{695E5031-C1E9-48E5-907C-D60626044403}" destId="{C617D6C9-1C58-471E-978E-8E82861278D5}" srcOrd="1" destOrd="0" presId="urn:microsoft.com/office/officeart/2005/8/layout/hierarchy2"/>
    <dgm:cxn modelId="{76363927-3620-46D5-AE8F-EC59D80448BD}" type="presOf" srcId="{B4E922AD-86D4-4880-8D68-053C95225678}" destId="{CA69D2C2-D2A5-451D-9182-4253961FEC31}" srcOrd="0" destOrd="0" presId="urn:microsoft.com/office/officeart/2005/8/layout/hierarchy2"/>
    <dgm:cxn modelId="{DDE4341A-7D21-4632-8B62-CD146A3780D5}" srcId="{3630A48A-0F06-4306-82E6-BA60D6F5F899}" destId="{40D0EDD3-EA3B-45BE-8BB3-1F1A17887BD0}" srcOrd="4" destOrd="0" parTransId="{7544612B-607C-4687-B59C-C67ADD343EDE}" sibTransId="{7B6F4DBC-A8D0-4070-A351-66E49C0DE41E}"/>
    <dgm:cxn modelId="{7D409B82-5EB9-4D90-BBDF-6F9173826A53}" type="presOf" srcId="{6CD95A17-0273-4A3F-A6A6-F3FAF9C5DAEC}" destId="{E85AD5C7-7BC0-45BB-AE5A-BA39D06AF338}" srcOrd="0" destOrd="0" presId="urn:microsoft.com/office/officeart/2005/8/layout/hierarchy2"/>
    <dgm:cxn modelId="{F603F466-3F24-4DA0-8541-CE05CD12CB8B}" type="presOf" srcId="{40D0EDD3-EA3B-45BE-8BB3-1F1A17887BD0}" destId="{FFF0C84D-00BF-4C58-BA09-EDC96E0DFB11}" srcOrd="0" destOrd="0" presId="urn:microsoft.com/office/officeart/2005/8/layout/hierarchy2"/>
    <dgm:cxn modelId="{B402F460-B323-4768-90C8-B90BB1BF979B}" type="presOf" srcId="{76456741-AD55-450D-B64F-4CBBFF7587A4}" destId="{ED8A4AE6-F0CA-4971-912A-E68D8DE454AE}" srcOrd="0" destOrd="0" presId="urn:microsoft.com/office/officeart/2005/8/layout/hierarchy2"/>
    <dgm:cxn modelId="{B6DA12C1-F2A6-4FF0-8A4C-FDCFF2210D9C}" type="presOf" srcId="{4F95153A-1D17-4E7A-852A-7D2470182D16}" destId="{5F24483D-4E62-43CD-BCCC-9E6D4E42C542}" srcOrd="1" destOrd="0" presId="urn:microsoft.com/office/officeart/2005/8/layout/hierarchy2"/>
    <dgm:cxn modelId="{2A448D7C-41D6-4157-A75F-967EE5990E7A}" type="presOf" srcId="{6846732C-B266-4CBE-935A-ACE54ECEEED4}" destId="{53B2D7CD-3AD0-47E2-8079-68790F666170}" srcOrd="0" destOrd="0" presId="urn:microsoft.com/office/officeart/2005/8/layout/hierarchy2"/>
    <dgm:cxn modelId="{7703A2E5-6082-4B8E-9034-0E91BAE03568}" srcId="{3630A48A-0F06-4306-82E6-BA60D6F5F899}" destId="{76456741-AD55-450D-B64F-4CBBFF7587A4}" srcOrd="6" destOrd="0" parTransId="{9DC2D44D-A924-407E-A8BC-04CB22FED53F}" sibTransId="{BD7417CC-8AC4-4117-9BED-41CD0ED0B98D}"/>
    <dgm:cxn modelId="{0CDF6A0B-80F6-498C-A433-1E10B94A19E5}" type="presOf" srcId="{7CE8626C-0880-4840-BC19-FC8C81FD2480}" destId="{864783F4-F4C6-42A8-B509-D52107C07F1B}" srcOrd="0" destOrd="0" presId="urn:microsoft.com/office/officeart/2005/8/layout/hierarchy2"/>
    <dgm:cxn modelId="{517EA754-D320-46FD-BE38-B078A2E449A9}" type="presOf" srcId="{7CE8626C-0880-4840-BC19-FC8C81FD2480}" destId="{CCD6AB91-A058-43C2-B528-A6889466B8D2}" srcOrd="1" destOrd="0" presId="urn:microsoft.com/office/officeart/2005/8/layout/hierarchy2"/>
    <dgm:cxn modelId="{B430D962-704D-4626-8409-277B4281E969}" type="presOf" srcId="{8B61B735-1D75-4BFB-89C2-DCDCB41A3517}" destId="{AF436204-90DD-497A-8A0F-28890149B006}" srcOrd="0" destOrd="0" presId="urn:microsoft.com/office/officeart/2005/8/layout/hierarchy2"/>
    <dgm:cxn modelId="{25E53339-8CCB-43AF-8643-A30AD4C6DD7A}" srcId="{51561B18-44C5-49F5-97CB-D78CC66F1EDF}" destId="{0317781A-A990-49A1-887A-5C41245CC576}" srcOrd="0" destOrd="0" parTransId="{7CE8626C-0880-4840-BC19-FC8C81FD2480}" sibTransId="{A3700E49-13AF-4997-854F-4C40F57F36FC}"/>
    <dgm:cxn modelId="{3D618E1F-B324-405E-B501-6F70373F03D0}" srcId="{3630A48A-0F06-4306-82E6-BA60D6F5F899}" destId="{415F5C99-37D0-4119-8927-0C806E4CC731}" srcOrd="5" destOrd="0" parTransId="{CD674B6A-1A7C-4DE5-8D77-8562ED2D1A59}" sibTransId="{7A19FC06-9C49-4835-BF69-999273304BCE}"/>
    <dgm:cxn modelId="{6753B977-5108-4C83-8A0F-85FE139FEDB4}" type="presOf" srcId="{695E5031-C1E9-48E5-907C-D60626044403}" destId="{64D2F12D-2B52-44CA-993C-AD7C9E59487F}" srcOrd="0" destOrd="0" presId="urn:microsoft.com/office/officeart/2005/8/layout/hierarchy2"/>
    <dgm:cxn modelId="{D3A7C0D4-1FFB-445C-8163-5AC9454F5E7B}" type="presOf" srcId="{CD674B6A-1A7C-4DE5-8D77-8562ED2D1A59}" destId="{162D8B4F-2238-4BAB-A679-74DC8EE0FB4B}" srcOrd="1" destOrd="0" presId="urn:microsoft.com/office/officeart/2005/8/layout/hierarchy2"/>
    <dgm:cxn modelId="{613E3CF3-1933-46C5-903D-3E7C3BF0150C}" type="presOf" srcId="{3630A48A-0F06-4306-82E6-BA60D6F5F899}" destId="{C14EB5E4-8F3C-4AFE-ACC9-0EA46F3A0B57}" srcOrd="0" destOrd="0" presId="urn:microsoft.com/office/officeart/2005/8/layout/hierarchy2"/>
    <dgm:cxn modelId="{76235809-691E-464E-A0A7-1AFDAD908EAB}" srcId="{3630A48A-0F06-4306-82E6-BA60D6F5F899}" destId="{51561B18-44C5-49F5-97CB-D78CC66F1EDF}" srcOrd="3" destOrd="0" parTransId="{695E5031-C1E9-48E5-907C-D60626044403}" sibTransId="{84147ECB-5A79-44D6-9565-7F93452426A5}"/>
    <dgm:cxn modelId="{61D8D7A8-10FD-4077-ABC3-E113E842163A}" type="presOf" srcId="{9DC2D44D-A924-407E-A8BC-04CB22FED53F}" destId="{070B09A0-7FF0-4836-A418-54C4BE1AA169}" srcOrd="1" destOrd="0" presId="urn:microsoft.com/office/officeart/2005/8/layout/hierarchy2"/>
    <dgm:cxn modelId="{2B7DA4A6-D341-46EC-89B8-151565789DD1}" type="presOf" srcId="{415F5C99-37D0-4119-8927-0C806E4CC731}" destId="{B397D12B-BE8B-4FCA-9BBA-5674862D81E1}" srcOrd="0" destOrd="0" presId="urn:microsoft.com/office/officeart/2005/8/layout/hierarchy2"/>
    <dgm:cxn modelId="{B69B1823-D5D2-4176-9936-062C04E662C9}" type="presOf" srcId="{9DC2D44D-A924-407E-A8BC-04CB22FED53F}" destId="{5E7BCB88-FEEB-4111-B0B9-D26F258D7AC5}" srcOrd="0" destOrd="0" presId="urn:microsoft.com/office/officeart/2005/8/layout/hierarchy2"/>
    <dgm:cxn modelId="{FC255DF4-F602-4244-B5AF-1D6F3F5A564E}" type="presOf" srcId="{CD674B6A-1A7C-4DE5-8D77-8562ED2D1A59}" destId="{738EF0C5-7ABC-4B8D-92AC-480267C56C3D}" srcOrd="0" destOrd="0" presId="urn:microsoft.com/office/officeart/2005/8/layout/hierarchy2"/>
    <dgm:cxn modelId="{CDFB1336-4819-455B-88B8-ED3CC4EAD07B}" type="presOf" srcId="{7544612B-607C-4687-B59C-C67ADD343EDE}" destId="{8D6DCBC4-ED80-4217-95A1-A8B8B93D635D}" srcOrd="0" destOrd="0" presId="urn:microsoft.com/office/officeart/2005/8/layout/hierarchy2"/>
    <dgm:cxn modelId="{E05625CC-8C6D-431F-B477-E1EF7FFBC317}" type="presParOf" srcId="{E85AD5C7-7BC0-45BB-AE5A-BA39D06AF338}" destId="{7BED41F3-A95C-4D1A-8F0E-E499BB08225B}" srcOrd="0" destOrd="0" presId="urn:microsoft.com/office/officeart/2005/8/layout/hierarchy2"/>
    <dgm:cxn modelId="{EEC53710-78A0-437C-80BD-F1A6C3B802B4}" type="presParOf" srcId="{7BED41F3-A95C-4D1A-8F0E-E499BB08225B}" destId="{C14EB5E4-8F3C-4AFE-ACC9-0EA46F3A0B57}" srcOrd="0" destOrd="0" presId="urn:microsoft.com/office/officeart/2005/8/layout/hierarchy2"/>
    <dgm:cxn modelId="{00E61538-5B5F-4052-BF6E-31117A9C50AF}" type="presParOf" srcId="{7BED41F3-A95C-4D1A-8F0E-E499BB08225B}" destId="{85E15C65-4873-4CA6-AEC2-C12C82030D0F}" srcOrd="1" destOrd="0" presId="urn:microsoft.com/office/officeart/2005/8/layout/hierarchy2"/>
    <dgm:cxn modelId="{37DCA2BD-8256-41F5-88CC-D6817ECE6949}" type="presParOf" srcId="{85E15C65-4873-4CA6-AEC2-C12C82030D0F}" destId="{CA69D2C2-D2A5-451D-9182-4253961FEC31}" srcOrd="0" destOrd="0" presId="urn:microsoft.com/office/officeart/2005/8/layout/hierarchy2"/>
    <dgm:cxn modelId="{9793726B-E6B3-4E53-B06A-155A117B1B85}" type="presParOf" srcId="{CA69D2C2-D2A5-451D-9182-4253961FEC31}" destId="{F6EE368E-3349-43B5-ADBC-8626E2E62229}" srcOrd="0" destOrd="0" presId="urn:microsoft.com/office/officeart/2005/8/layout/hierarchy2"/>
    <dgm:cxn modelId="{473DA139-18EE-40A4-8777-9A5E3CFC7370}" type="presParOf" srcId="{85E15C65-4873-4CA6-AEC2-C12C82030D0F}" destId="{ED97B4D6-9175-447D-8C75-93E5E95CE7BE}" srcOrd="1" destOrd="0" presId="urn:microsoft.com/office/officeart/2005/8/layout/hierarchy2"/>
    <dgm:cxn modelId="{B1A76988-3FF0-4F1D-B0B0-F0B25597D5CE}" type="presParOf" srcId="{ED97B4D6-9175-447D-8C75-93E5E95CE7BE}" destId="{15C1B894-0051-4A7C-B9E6-2E72206FB573}" srcOrd="0" destOrd="0" presId="urn:microsoft.com/office/officeart/2005/8/layout/hierarchy2"/>
    <dgm:cxn modelId="{28F679E4-E38E-43CF-8922-939B8074AB7C}" type="presParOf" srcId="{ED97B4D6-9175-447D-8C75-93E5E95CE7BE}" destId="{3D1BA206-3147-473E-9EBE-E58F445D4C0D}" srcOrd="1" destOrd="0" presId="urn:microsoft.com/office/officeart/2005/8/layout/hierarchy2"/>
    <dgm:cxn modelId="{0957F04E-7369-4164-9B1C-788CE90C8B0F}" type="presParOf" srcId="{85E15C65-4873-4CA6-AEC2-C12C82030D0F}" destId="{0E800835-372E-42A0-9C7F-A203F4DA398A}" srcOrd="2" destOrd="0" presId="urn:microsoft.com/office/officeart/2005/8/layout/hierarchy2"/>
    <dgm:cxn modelId="{DA679948-5C34-4C19-9AB7-F2B4BAA5BEED}" type="presParOf" srcId="{0E800835-372E-42A0-9C7F-A203F4DA398A}" destId="{5F24483D-4E62-43CD-BCCC-9E6D4E42C542}" srcOrd="0" destOrd="0" presId="urn:microsoft.com/office/officeart/2005/8/layout/hierarchy2"/>
    <dgm:cxn modelId="{5464F4BB-A933-4AE4-89EA-8C20CB5E9CA4}" type="presParOf" srcId="{85E15C65-4873-4CA6-AEC2-C12C82030D0F}" destId="{1BF4C87F-8C21-4DCA-8A2D-DA988098E345}" srcOrd="3" destOrd="0" presId="urn:microsoft.com/office/officeart/2005/8/layout/hierarchy2"/>
    <dgm:cxn modelId="{6831B86E-E3CF-4234-8EF1-27503C3AD799}" type="presParOf" srcId="{1BF4C87F-8C21-4DCA-8A2D-DA988098E345}" destId="{AF436204-90DD-497A-8A0F-28890149B006}" srcOrd="0" destOrd="0" presId="urn:microsoft.com/office/officeart/2005/8/layout/hierarchy2"/>
    <dgm:cxn modelId="{02753850-F147-436D-A427-7099450F3443}" type="presParOf" srcId="{1BF4C87F-8C21-4DCA-8A2D-DA988098E345}" destId="{DF8FF76D-0FA3-4207-9ADD-D2A48CF02294}" srcOrd="1" destOrd="0" presId="urn:microsoft.com/office/officeart/2005/8/layout/hierarchy2"/>
    <dgm:cxn modelId="{EBB8DEFA-5E8C-4982-A3B9-4EDE8BF06605}" type="presParOf" srcId="{85E15C65-4873-4CA6-AEC2-C12C82030D0F}" destId="{53B2D7CD-3AD0-47E2-8079-68790F666170}" srcOrd="4" destOrd="0" presId="urn:microsoft.com/office/officeart/2005/8/layout/hierarchy2"/>
    <dgm:cxn modelId="{F0CB22C2-4D33-4DF6-812F-204F69F1FCF1}" type="presParOf" srcId="{53B2D7CD-3AD0-47E2-8079-68790F666170}" destId="{4F817591-87FB-40FE-B830-5B2A120089EC}" srcOrd="0" destOrd="0" presId="urn:microsoft.com/office/officeart/2005/8/layout/hierarchy2"/>
    <dgm:cxn modelId="{76CAEA4D-C968-4361-85D4-1EB40BF48605}" type="presParOf" srcId="{85E15C65-4873-4CA6-AEC2-C12C82030D0F}" destId="{FC10B4A3-5190-4310-B95A-08E0C4CE2E79}" srcOrd="5" destOrd="0" presId="urn:microsoft.com/office/officeart/2005/8/layout/hierarchy2"/>
    <dgm:cxn modelId="{527B28DE-BD9D-4A89-8FEA-EF6BB03C8D0D}" type="presParOf" srcId="{FC10B4A3-5190-4310-B95A-08E0C4CE2E79}" destId="{9A3CFF63-FF87-4C7E-9B0C-882CF38BCB12}" srcOrd="0" destOrd="0" presId="urn:microsoft.com/office/officeart/2005/8/layout/hierarchy2"/>
    <dgm:cxn modelId="{310F5D53-A7F4-421A-89A6-113DD7499BE5}" type="presParOf" srcId="{FC10B4A3-5190-4310-B95A-08E0C4CE2E79}" destId="{228566E9-DB5A-41C1-8418-33F665434762}" srcOrd="1" destOrd="0" presId="urn:microsoft.com/office/officeart/2005/8/layout/hierarchy2"/>
    <dgm:cxn modelId="{5D13CC1E-44BE-43DB-9640-BFF438828C64}" type="presParOf" srcId="{85E15C65-4873-4CA6-AEC2-C12C82030D0F}" destId="{64D2F12D-2B52-44CA-993C-AD7C9E59487F}" srcOrd="6" destOrd="0" presId="urn:microsoft.com/office/officeart/2005/8/layout/hierarchy2"/>
    <dgm:cxn modelId="{7271C0EC-335F-4929-8148-3B62F2BABA6B}" type="presParOf" srcId="{64D2F12D-2B52-44CA-993C-AD7C9E59487F}" destId="{C617D6C9-1C58-471E-978E-8E82861278D5}" srcOrd="0" destOrd="0" presId="urn:microsoft.com/office/officeart/2005/8/layout/hierarchy2"/>
    <dgm:cxn modelId="{9B7495B9-BC66-4C7F-9488-615E30A979EA}" type="presParOf" srcId="{85E15C65-4873-4CA6-AEC2-C12C82030D0F}" destId="{599C0347-0F7F-4B57-9F32-0A001A5E3EB9}" srcOrd="7" destOrd="0" presId="urn:microsoft.com/office/officeart/2005/8/layout/hierarchy2"/>
    <dgm:cxn modelId="{F86DC327-34F7-4457-814A-1A6758B5BD4B}" type="presParOf" srcId="{599C0347-0F7F-4B57-9F32-0A001A5E3EB9}" destId="{F1718760-EFFA-4A3B-A8C6-E5914CA4C995}" srcOrd="0" destOrd="0" presId="urn:microsoft.com/office/officeart/2005/8/layout/hierarchy2"/>
    <dgm:cxn modelId="{E3C4844A-B099-4976-91B2-132AD0F29023}" type="presParOf" srcId="{599C0347-0F7F-4B57-9F32-0A001A5E3EB9}" destId="{530370FA-BD2E-4393-9898-9551B7B07BE3}" srcOrd="1" destOrd="0" presId="urn:microsoft.com/office/officeart/2005/8/layout/hierarchy2"/>
    <dgm:cxn modelId="{9D568DBC-0B00-4283-B7FB-4B46D84BC6C1}" type="presParOf" srcId="{530370FA-BD2E-4393-9898-9551B7B07BE3}" destId="{864783F4-F4C6-42A8-B509-D52107C07F1B}" srcOrd="0" destOrd="0" presId="urn:microsoft.com/office/officeart/2005/8/layout/hierarchy2"/>
    <dgm:cxn modelId="{2BCEC61E-EDB2-4C70-BA17-04B3D5573843}" type="presParOf" srcId="{864783F4-F4C6-42A8-B509-D52107C07F1B}" destId="{CCD6AB91-A058-43C2-B528-A6889466B8D2}" srcOrd="0" destOrd="0" presId="urn:microsoft.com/office/officeart/2005/8/layout/hierarchy2"/>
    <dgm:cxn modelId="{42E368B1-E8CB-4C3F-8BA8-BFD293870AC5}" type="presParOf" srcId="{530370FA-BD2E-4393-9898-9551B7B07BE3}" destId="{0F9F98E4-85AF-481B-BCD6-C382EE15B609}" srcOrd="1" destOrd="0" presId="urn:microsoft.com/office/officeart/2005/8/layout/hierarchy2"/>
    <dgm:cxn modelId="{F3AD7DAF-9F31-411C-9C02-02501E68DD7C}" type="presParOf" srcId="{0F9F98E4-85AF-481B-BCD6-C382EE15B609}" destId="{048549F9-0A19-4611-8079-93DFE3CBB992}" srcOrd="0" destOrd="0" presId="urn:microsoft.com/office/officeart/2005/8/layout/hierarchy2"/>
    <dgm:cxn modelId="{C3374285-0274-4971-AEA8-73AC144CC47B}" type="presParOf" srcId="{0F9F98E4-85AF-481B-BCD6-C382EE15B609}" destId="{E2616E57-3D34-4EFC-85A6-067A6193E3F4}" srcOrd="1" destOrd="0" presId="urn:microsoft.com/office/officeart/2005/8/layout/hierarchy2"/>
    <dgm:cxn modelId="{29B9BFB5-A5DB-4EE6-83DB-64CEE775EE74}" type="presParOf" srcId="{85E15C65-4873-4CA6-AEC2-C12C82030D0F}" destId="{8D6DCBC4-ED80-4217-95A1-A8B8B93D635D}" srcOrd="8" destOrd="0" presId="urn:microsoft.com/office/officeart/2005/8/layout/hierarchy2"/>
    <dgm:cxn modelId="{9BBDAAF5-02E0-4493-BCAD-13E88145DE71}" type="presParOf" srcId="{8D6DCBC4-ED80-4217-95A1-A8B8B93D635D}" destId="{A39E71C3-AAAB-4945-971E-B65E18100585}" srcOrd="0" destOrd="0" presId="urn:microsoft.com/office/officeart/2005/8/layout/hierarchy2"/>
    <dgm:cxn modelId="{7803054C-FC94-4FCD-A919-CEA85B490E3B}" type="presParOf" srcId="{85E15C65-4873-4CA6-AEC2-C12C82030D0F}" destId="{7FC9F02A-4EFA-41FE-8487-B1DE494D0864}" srcOrd="9" destOrd="0" presId="urn:microsoft.com/office/officeart/2005/8/layout/hierarchy2"/>
    <dgm:cxn modelId="{8E099E7A-E382-4002-A144-317CB60AD752}" type="presParOf" srcId="{7FC9F02A-4EFA-41FE-8487-B1DE494D0864}" destId="{FFF0C84D-00BF-4C58-BA09-EDC96E0DFB11}" srcOrd="0" destOrd="0" presId="urn:microsoft.com/office/officeart/2005/8/layout/hierarchy2"/>
    <dgm:cxn modelId="{1A9605F4-3AB8-4A0E-8B1F-4A3577F44659}" type="presParOf" srcId="{7FC9F02A-4EFA-41FE-8487-B1DE494D0864}" destId="{5A7F6A4A-E893-4F6A-84DE-FA09A0B911F8}" srcOrd="1" destOrd="0" presId="urn:microsoft.com/office/officeart/2005/8/layout/hierarchy2"/>
    <dgm:cxn modelId="{39BD6775-8AF9-44DE-AF64-06E3193F14EF}" type="presParOf" srcId="{85E15C65-4873-4CA6-AEC2-C12C82030D0F}" destId="{738EF0C5-7ABC-4B8D-92AC-480267C56C3D}" srcOrd="10" destOrd="0" presId="urn:microsoft.com/office/officeart/2005/8/layout/hierarchy2"/>
    <dgm:cxn modelId="{891FA6D4-8EBD-4CA7-9DC4-9BA238805827}" type="presParOf" srcId="{738EF0C5-7ABC-4B8D-92AC-480267C56C3D}" destId="{162D8B4F-2238-4BAB-A679-74DC8EE0FB4B}" srcOrd="0" destOrd="0" presId="urn:microsoft.com/office/officeart/2005/8/layout/hierarchy2"/>
    <dgm:cxn modelId="{57CAD080-84FE-4197-A685-44E1F978834F}" type="presParOf" srcId="{85E15C65-4873-4CA6-AEC2-C12C82030D0F}" destId="{8F2EC15C-2227-4EFF-9210-C0C2165A1313}" srcOrd="11" destOrd="0" presId="urn:microsoft.com/office/officeart/2005/8/layout/hierarchy2"/>
    <dgm:cxn modelId="{4405141E-21D2-4159-89BC-A947E25DD939}" type="presParOf" srcId="{8F2EC15C-2227-4EFF-9210-C0C2165A1313}" destId="{B397D12B-BE8B-4FCA-9BBA-5674862D81E1}" srcOrd="0" destOrd="0" presId="urn:microsoft.com/office/officeart/2005/8/layout/hierarchy2"/>
    <dgm:cxn modelId="{DCB40C42-1D18-4F7C-99B4-538FE6E2A2C2}" type="presParOf" srcId="{8F2EC15C-2227-4EFF-9210-C0C2165A1313}" destId="{784BB730-BE4C-4949-AECA-09C0713CDC9C}" srcOrd="1" destOrd="0" presId="urn:microsoft.com/office/officeart/2005/8/layout/hierarchy2"/>
    <dgm:cxn modelId="{9AFB3874-F559-4BFD-9DF8-B71B2C25BFC0}" type="presParOf" srcId="{85E15C65-4873-4CA6-AEC2-C12C82030D0F}" destId="{5E7BCB88-FEEB-4111-B0B9-D26F258D7AC5}" srcOrd="12" destOrd="0" presId="urn:microsoft.com/office/officeart/2005/8/layout/hierarchy2"/>
    <dgm:cxn modelId="{BCFC5CEB-DB96-4985-87D2-AB452140DE31}" type="presParOf" srcId="{5E7BCB88-FEEB-4111-B0B9-D26F258D7AC5}" destId="{070B09A0-7FF0-4836-A418-54C4BE1AA169}" srcOrd="0" destOrd="0" presId="urn:microsoft.com/office/officeart/2005/8/layout/hierarchy2"/>
    <dgm:cxn modelId="{D5F2A175-B6E0-415D-BB68-80EC00490244}" type="presParOf" srcId="{85E15C65-4873-4CA6-AEC2-C12C82030D0F}" destId="{706B7A49-510D-4BBF-8CF2-998FBBF28FF3}" srcOrd="13" destOrd="0" presId="urn:microsoft.com/office/officeart/2005/8/layout/hierarchy2"/>
    <dgm:cxn modelId="{3CC862DC-7730-466E-9594-B65331746717}" type="presParOf" srcId="{706B7A49-510D-4BBF-8CF2-998FBBF28FF3}" destId="{ED8A4AE6-F0CA-4971-912A-E68D8DE454AE}" srcOrd="0" destOrd="0" presId="urn:microsoft.com/office/officeart/2005/8/layout/hierarchy2"/>
    <dgm:cxn modelId="{0E14AC57-141F-4E12-BF1D-3C8C5676F346}" type="presParOf" srcId="{706B7A49-510D-4BBF-8CF2-998FBBF28FF3}" destId="{99A19F7A-2A48-49E5-ABC2-D5A3854012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F4D0-39B6-46B9-8747-B45D1B7AD35C}">
      <dsp:nvSpPr>
        <dsp:cNvPr id="0" name=""/>
        <dsp:cNvSpPr/>
      </dsp:nvSpPr>
      <dsp:spPr>
        <a:xfrm>
          <a:off x="2454333" y="1012"/>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Client requests data from the server using web browser</a:t>
          </a:r>
          <a:endParaRPr lang="en-US" sz="1800" kern="1200" dirty="0"/>
        </a:p>
      </dsp:txBody>
      <dsp:txXfrm>
        <a:off x="2778863" y="325542"/>
        <a:ext cx="1566972" cy="1566972"/>
      </dsp:txXfrm>
    </dsp:sp>
    <dsp:sp modelId="{0F50836A-45ED-4DC8-BE2D-0811167EA306}">
      <dsp:nvSpPr>
        <dsp:cNvPr id="0" name=""/>
        <dsp:cNvSpPr/>
      </dsp:nvSpPr>
      <dsp:spPr>
        <a:xfrm rot="3600000">
          <a:off x="4091409" y="2160372"/>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35485" y="2233613"/>
        <a:ext cx="411372" cy="448746"/>
      </dsp:txXfrm>
    </dsp:sp>
    <dsp:sp modelId="{8F302BAA-F64E-4AE5-9327-543921BE2C97}">
      <dsp:nvSpPr>
        <dsp:cNvPr id="0" name=""/>
        <dsp:cNvSpPr/>
      </dsp:nvSpPr>
      <dsp:spPr>
        <a:xfrm>
          <a:off x="4116760" y="2880418"/>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Server processes request</a:t>
          </a:r>
          <a:endParaRPr lang="en-US" sz="1800" kern="1200" dirty="0"/>
        </a:p>
      </dsp:txBody>
      <dsp:txXfrm>
        <a:off x="4441290" y="3204948"/>
        <a:ext cx="1566972" cy="1566972"/>
      </dsp:txXfrm>
    </dsp:sp>
    <dsp:sp modelId="{3EA9CB23-E6B0-40AB-81F7-9401B043BD7C}">
      <dsp:nvSpPr>
        <dsp:cNvPr id="0" name=""/>
        <dsp:cNvSpPr/>
      </dsp:nvSpPr>
      <dsp:spPr>
        <a:xfrm rot="10800000">
          <a:off x="3285144" y="3614479"/>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461446" y="3764061"/>
        <a:ext cx="411372" cy="448746"/>
      </dsp:txXfrm>
    </dsp:sp>
    <dsp:sp modelId="{F44CDA46-FA01-45E7-9BEE-9F58F36A8C5F}">
      <dsp:nvSpPr>
        <dsp:cNvPr id="0" name=""/>
        <dsp:cNvSpPr/>
      </dsp:nvSpPr>
      <dsp:spPr>
        <a:xfrm>
          <a:off x="791907" y="2880418"/>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Server sends data to client</a:t>
          </a:r>
          <a:endParaRPr lang="en-US" sz="1800" kern="1200" dirty="0"/>
        </a:p>
      </dsp:txBody>
      <dsp:txXfrm>
        <a:off x="1116437" y="3204948"/>
        <a:ext cx="1566972" cy="1566972"/>
      </dsp:txXfrm>
    </dsp:sp>
    <dsp:sp modelId="{F511A7B2-F4D2-4EF4-9000-3DBD35711EB9}">
      <dsp:nvSpPr>
        <dsp:cNvPr id="0" name=""/>
        <dsp:cNvSpPr/>
      </dsp:nvSpPr>
      <dsp:spPr>
        <a:xfrm rot="18000000">
          <a:off x="2428983" y="2189180"/>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73059" y="2415103"/>
        <a:ext cx="411372" cy="4487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F4D0-39B6-46B9-8747-B45D1B7AD35C}">
      <dsp:nvSpPr>
        <dsp:cNvPr id="0" name=""/>
        <dsp:cNvSpPr/>
      </dsp:nvSpPr>
      <dsp:spPr>
        <a:xfrm>
          <a:off x="2454333" y="1012"/>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Client requests data from the server using web browser</a:t>
          </a:r>
          <a:endParaRPr lang="en-US" sz="1800" kern="1200" dirty="0"/>
        </a:p>
      </dsp:txBody>
      <dsp:txXfrm>
        <a:off x="2778863" y="325542"/>
        <a:ext cx="1566972" cy="1566972"/>
      </dsp:txXfrm>
    </dsp:sp>
    <dsp:sp modelId="{0F50836A-45ED-4DC8-BE2D-0811167EA306}">
      <dsp:nvSpPr>
        <dsp:cNvPr id="0" name=""/>
        <dsp:cNvSpPr/>
      </dsp:nvSpPr>
      <dsp:spPr>
        <a:xfrm rot="3600000">
          <a:off x="4091409" y="2160372"/>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35485" y="2233613"/>
        <a:ext cx="411372" cy="448746"/>
      </dsp:txXfrm>
    </dsp:sp>
    <dsp:sp modelId="{8F302BAA-F64E-4AE5-9327-543921BE2C97}">
      <dsp:nvSpPr>
        <dsp:cNvPr id="0" name=""/>
        <dsp:cNvSpPr/>
      </dsp:nvSpPr>
      <dsp:spPr>
        <a:xfrm>
          <a:off x="4116760" y="2880418"/>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Server processes request</a:t>
          </a:r>
          <a:endParaRPr lang="en-US" sz="1800" kern="1200" dirty="0"/>
        </a:p>
      </dsp:txBody>
      <dsp:txXfrm>
        <a:off x="4441290" y="3204948"/>
        <a:ext cx="1566972" cy="1566972"/>
      </dsp:txXfrm>
    </dsp:sp>
    <dsp:sp modelId="{3EA9CB23-E6B0-40AB-81F7-9401B043BD7C}">
      <dsp:nvSpPr>
        <dsp:cNvPr id="0" name=""/>
        <dsp:cNvSpPr/>
      </dsp:nvSpPr>
      <dsp:spPr>
        <a:xfrm rot="10800000">
          <a:off x="3285144" y="3614479"/>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461446" y="3764061"/>
        <a:ext cx="411372" cy="448746"/>
      </dsp:txXfrm>
    </dsp:sp>
    <dsp:sp modelId="{F44CDA46-FA01-45E7-9BEE-9F58F36A8C5F}">
      <dsp:nvSpPr>
        <dsp:cNvPr id="0" name=""/>
        <dsp:cNvSpPr/>
      </dsp:nvSpPr>
      <dsp:spPr>
        <a:xfrm>
          <a:off x="791907" y="2880418"/>
          <a:ext cx="2216032" cy="22160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Server sends data to client</a:t>
          </a:r>
          <a:endParaRPr lang="en-US" sz="1800" kern="1200" dirty="0"/>
        </a:p>
      </dsp:txBody>
      <dsp:txXfrm>
        <a:off x="1116437" y="3204948"/>
        <a:ext cx="1566972" cy="1566972"/>
      </dsp:txXfrm>
    </dsp:sp>
    <dsp:sp modelId="{F511A7B2-F4D2-4EF4-9000-3DBD35711EB9}">
      <dsp:nvSpPr>
        <dsp:cNvPr id="0" name=""/>
        <dsp:cNvSpPr/>
      </dsp:nvSpPr>
      <dsp:spPr>
        <a:xfrm rot="18000000">
          <a:off x="2428983" y="2189180"/>
          <a:ext cx="587674" cy="747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73059" y="2415103"/>
        <a:ext cx="411372" cy="448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5DFD71D-E566-4EDC-BC0D-39689F521762}" type="datetimeFigureOut">
              <a:rPr lang="en-US" smtClean="0"/>
              <a:t>8/21/2015</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BEC9579-67D7-4DCF-9DB1-4FD6E7A0661A}" type="slidenum">
              <a:rPr lang="en-US" smtClean="0"/>
              <a:t>‹#›</a:t>
            </a:fld>
            <a:endParaRPr lang="en-US"/>
          </a:p>
        </p:txBody>
      </p:sp>
    </p:spTree>
    <p:extLst>
      <p:ext uri="{BB962C8B-B14F-4D97-AF65-F5344CB8AC3E}">
        <p14:creationId xmlns:p14="http://schemas.microsoft.com/office/powerpoint/2010/main" val="2120925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EB679A5-0F38-4CC9-A9B0-0E6118D71D73}" type="datetimeFigureOut">
              <a:rPr lang="en-US"/>
              <a:pPr>
                <a:defRPr/>
              </a:pPr>
              <a:t>8/21/2015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CC777E1-A7DB-4791-A0CB-3F7409F3BE2F}" type="slidenum">
              <a:rPr lang="en-US"/>
              <a:pPr>
                <a:defRPr/>
              </a:pPr>
              <a:t>‹#›</a:t>
            </a:fld>
            <a:endParaRPr lang="en-US"/>
          </a:p>
        </p:txBody>
      </p:sp>
    </p:spTree>
    <p:extLst>
      <p:ext uri="{BB962C8B-B14F-4D97-AF65-F5344CB8AC3E}">
        <p14:creationId xmlns:p14="http://schemas.microsoft.com/office/powerpoint/2010/main" val="4274745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compnetworking.about.com/cs/lanvlanwan/g/bldef_wan.htm"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E6CEA-A96C-41E3-AB7D-2C22A3BC675E}"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70473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7B24D-096C-4C05-9E37-EC0A21D73567}"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296428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extremely fast memory that is built into a computer’s central processing unit (CPU), or located next to it on a separate chip. The CPU uses cache memory to store instructions that are repeatedly required to run programs, improving overall system speed. The advantage of cache memory is that the CPU does not have to use the motherboard’s system bus for data transfer. Whenever data must be passed through the system bus, the data transfer speed slows to the motherboard’s capability. The CPU can process data much faster by avoiding the bottleneck created by the system bus. </a:t>
            </a:r>
          </a:p>
          <a:p>
            <a:endParaRPr lang="en-US" dirty="0"/>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11</a:t>
            </a:fld>
            <a:endParaRPr lang="en-US"/>
          </a:p>
        </p:txBody>
      </p:sp>
    </p:spTree>
    <p:extLst>
      <p:ext uri="{BB962C8B-B14F-4D97-AF65-F5344CB8AC3E}">
        <p14:creationId xmlns:p14="http://schemas.microsoft.com/office/powerpoint/2010/main" val="26658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99C865-D622-4D28-9E1C-75E3F34B19E6}"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71191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D4E224-9E93-4ADF-9D6C-3BD4B93B4FB4}"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230630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7. Input – data used by the computer</a:t>
            </a:r>
          </a:p>
          <a:p>
            <a:pPr>
              <a:spcBef>
                <a:spcPct val="0"/>
              </a:spcBef>
            </a:pPr>
            <a:r>
              <a:rPr lang="en-US" smtClean="0"/>
              <a:t>8. Output – information produced by a computer program/software</a:t>
            </a:r>
          </a:p>
          <a:p>
            <a:pPr>
              <a:spcBef>
                <a:spcPct val="0"/>
              </a:spcBef>
            </a:pPr>
            <a:r>
              <a:rPr lang="en-US" smtClean="0"/>
              <a:t>18. Peripheral – a device attached to a CPU.</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1D1348-05D2-4DB7-ABB3-C9EB1191EFB1}"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25643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22</a:t>
            </a:fld>
            <a:endParaRPr lang="en-US"/>
          </a:p>
        </p:txBody>
      </p:sp>
    </p:spTree>
    <p:extLst>
      <p:ext uri="{BB962C8B-B14F-4D97-AF65-F5344CB8AC3E}">
        <p14:creationId xmlns:p14="http://schemas.microsoft.com/office/powerpoint/2010/main" val="75148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D9776-7D1A-40D8-94F0-B90A1F0BB925}"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35203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24</a:t>
            </a:fld>
            <a:endParaRPr lang="en-US"/>
          </a:p>
        </p:txBody>
      </p:sp>
    </p:spTree>
    <p:extLst>
      <p:ext uri="{BB962C8B-B14F-4D97-AF65-F5344CB8AC3E}">
        <p14:creationId xmlns:p14="http://schemas.microsoft.com/office/powerpoint/2010/main" val="109905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Operating System software performs basic tasks, such as </a:t>
            </a:r>
          </a:p>
          <a:p>
            <a:pPr marL="171450" indent="-171450" fontAlgn="auto">
              <a:spcBef>
                <a:spcPts val="0"/>
              </a:spcBef>
              <a:spcAft>
                <a:spcPts val="0"/>
              </a:spcAft>
              <a:buFont typeface="Arial" panose="020B0604020202020204" pitchFamily="34" charset="0"/>
              <a:buChar char="•"/>
              <a:defRPr/>
            </a:pPr>
            <a:r>
              <a:rPr lang="en-US" dirty="0" smtClean="0"/>
              <a:t>recognizing input from the keyboard,</a:t>
            </a:r>
          </a:p>
          <a:p>
            <a:pPr marL="171450" indent="-171450" fontAlgn="auto">
              <a:spcBef>
                <a:spcPts val="0"/>
              </a:spcBef>
              <a:spcAft>
                <a:spcPts val="0"/>
              </a:spcAft>
              <a:buFont typeface="Arial" panose="020B0604020202020204" pitchFamily="34" charset="0"/>
              <a:buChar char="•"/>
              <a:defRPr/>
            </a:pPr>
            <a:r>
              <a:rPr lang="en-US" dirty="0" smtClean="0"/>
              <a:t>sending output to the display screen, </a:t>
            </a:r>
          </a:p>
          <a:p>
            <a:pPr marL="171450" indent="-171450" fontAlgn="auto">
              <a:spcBef>
                <a:spcPts val="0"/>
              </a:spcBef>
              <a:spcAft>
                <a:spcPts val="0"/>
              </a:spcAft>
              <a:buFont typeface="Arial" panose="020B0604020202020204" pitchFamily="34" charset="0"/>
              <a:buChar char="•"/>
              <a:defRPr/>
            </a:pPr>
            <a:r>
              <a:rPr lang="en-US" dirty="0" smtClean="0"/>
              <a:t>keeping track of files and directories on the disk, and </a:t>
            </a:r>
          </a:p>
          <a:p>
            <a:pPr marL="171450" indent="-171450" fontAlgn="auto">
              <a:spcBef>
                <a:spcPts val="0"/>
              </a:spcBef>
              <a:spcAft>
                <a:spcPts val="0"/>
              </a:spcAft>
              <a:buFont typeface="Arial" panose="020B0604020202020204" pitchFamily="34" charset="0"/>
              <a:buChar char="•"/>
              <a:defRPr/>
            </a:pPr>
            <a:r>
              <a:rPr lang="en-US" dirty="0" smtClean="0"/>
              <a:t>controlling peripheral devices such as printers.</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Utility - A program that performs a very specific task, usually related to managing system resources. </a:t>
            </a:r>
          </a:p>
          <a:p>
            <a:pPr fontAlgn="auto">
              <a:spcBef>
                <a:spcPts val="0"/>
              </a:spcBef>
              <a:spcAft>
                <a:spcPts val="0"/>
              </a:spcAft>
              <a:defRPr/>
            </a:pPr>
            <a:endParaRPr lang="en-US" dirty="0" smtClean="0"/>
          </a:p>
          <a:p>
            <a:pPr fontAlgn="auto">
              <a:spcBef>
                <a:spcPts val="0"/>
              </a:spcBef>
              <a:spcAft>
                <a:spcPts val="0"/>
              </a:spcAft>
              <a:defRPr/>
            </a:pPr>
            <a:r>
              <a:rPr lang="en-US" dirty="0" smtClean="0"/>
              <a:t>Application software is a program or group of programs designed for end users. </a:t>
            </a:r>
          </a:p>
          <a:p>
            <a:pPr fontAlgn="auto">
              <a:spcBef>
                <a:spcPts val="0"/>
              </a:spcBef>
              <a:spcAft>
                <a:spcPts val="0"/>
              </a:spcAft>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B7E02D-4FD1-463C-8CA5-6E97DF6324B7}"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53453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Operating System software performs basic tasks, such as </a:t>
            </a:r>
          </a:p>
          <a:p>
            <a:pPr marL="171450" indent="-171450" fontAlgn="auto">
              <a:spcBef>
                <a:spcPts val="0"/>
              </a:spcBef>
              <a:spcAft>
                <a:spcPts val="0"/>
              </a:spcAft>
              <a:buFont typeface="Arial" panose="020B0604020202020204" pitchFamily="34" charset="0"/>
              <a:buChar char="•"/>
              <a:defRPr/>
            </a:pPr>
            <a:r>
              <a:rPr lang="en-US" dirty="0" smtClean="0"/>
              <a:t>recognizing input from the keyboard,</a:t>
            </a:r>
          </a:p>
          <a:p>
            <a:pPr marL="171450" indent="-171450" fontAlgn="auto">
              <a:spcBef>
                <a:spcPts val="0"/>
              </a:spcBef>
              <a:spcAft>
                <a:spcPts val="0"/>
              </a:spcAft>
              <a:buFont typeface="Arial" panose="020B0604020202020204" pitchFamily="34" charset="0"/>
              <a:buChar char="•"/>
              <a:defRPr/>
            </a:pPr>
            <a:r>
              <a:rPr lang="en-US" dirty="0" smtClean="0"/>
              <a:t>sending output to the display screen, </a:t>
            </a:r>
          </a:p>
          <a:p>
            <a:pPr marL="171450" indent="-171450" fontAlgn="auto">
              <a:spcBef>
                <a:spcPts val="0"/>
              </a:spcBef>
              <a:spcAft>
                <a:spcPts val="0"/>
              </a:spcAft>
              <a:buFont typeface="Arial" panose="020B0604020202020204" pitchFamily="34" charset="0"/>
              <a:buChar char="•"/>
              <a:defRPr/>
            </a:pPr>
            <a:r>
              <a:rPr lang="en-US" dirty="0" smtClean="0"/>
              <a:t>keeping track of files and directories on the disk, and </a:t>
            </a:r>
          </a:p>
          <a:p>
            <a:pPr marL="171450" indent="-171450" fontAlgn="auto">
              <a:spcBef>
                <a:spcPts val="0"/>
              </a:spcBef>
              <a:spcAft>
                <a:spcPts val="0"/>
              </a:spcAft>
              <a:buFont typeface="Arial" panose="020B0604020202020204" pitchFamily="34" charset="0"/>
              <a:buChar char="•"/>
              <a:defRPr/>
            </a:pPr>
            <a:r>
              <a:rPr lang="en-US" dirty="0" smtClean="0"/>
              <a:t>controlling peripheral devices such as printers.</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Utility - A program that performs a very specific task, usually related to managing system resources. </a:t>
            </a:r>
          </a:p>
          <a:p>
            <a:pPr fontAlgn="auto">
              <a:spcBef>
                <a:spcPts val="0"/>
              </a:spcBef>
              <a:spcAft>
                <a:spcPts val="0"/>
              </a:spcAft>
              <a:defRPr/>
            </a:pPr>
            <a:endParaRPr lang="en-US" dirty="0" smtClean="0"/>
          </a:p>
          <a:p>
            <a:pPr fontAlgn="auto">
              <a:spcBef>
                <a:spcPts val="0"/>
              </a:spcBef>
              <a:spcAft>
                <a:spcPts val="0"/>
              </a:spcAft>
              <a:defRPr/>
            </a:pPr>
            <a:r>
              <a:rPr lang="en-US" dirty="0" smtClean="0"/>
              <a:t>Application software is a program or group of programs designed for end users. </a:t>
            </a:r>
          </a:p>
          <a:p>
            <a:pPr fontAlgn="auto">
              <a:spcBef>
                <a:spcPts val="0"/>
              </a:spcBef>
              <a:spcAft>
                <a:spcPts val="0"/>
              </a:spcAft>
              <a:defRPr/>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CDE087-C811-43DE-A906-C38892632788}"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80439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2</a:t>
            </a:fld>
            <a:endParaRPr lang="en-US"/>
          </a:p>
        </p:txBody>
      </p:sp>
    </p:spTree>
    <p:extLst>
      <p:ext uri="{BB962C8B-B14F-4D97-AF65-F5344CB8AC3E}">
        <p14:creationId xmlns:p14="http://schemas.microsoft.com/office/powerpoint/2010/main" val="310584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Operating System software performs basic tasks, such as </a:t>
            </a:r>
          </a:p>
          <a:p>
            <a:pPr marL="171450" indent="-171450" fontAlgn="auto">
              <a:spcBef>
                <a:spcPts val="0"/>
              </a:spcBef>
              <a:spcAft>
                <a:spcPts val="0"/>
              </a:spcAft>
              <a:buFont typeface="Arial" panose="020B0604020202020204" pitchFamily="34" charset="0"/>
              <a:buChar char="•"/>
              <a:defRPr/>
            </a:pPr>
            <a:r>
              <a:rPr lang="en-US" dirty="0" smtClean="0"/>
              <a:t>recognizing input from the keyboard,</a:t>
            </a:r>
          </a:p>
          <a:p>
            <a:pPr marL="171450" indent="-171450" fontAlgn="auto">
              <a:spcBef>
                <a:spcPts val="0"/>
              </a:spcBef>
              <a:spcAft>
                <a:spcPts val="0"/>
              </a:spcAft>
              <a:buFont typeface="Arial" panose="020B0604020202020204" pitchFamily="34" charset="0"/>
              <a:buChar char="•"/>
              <a:defRPr/>
            </a:pPr>
            <a:r>
              <a:rPr lang="en-US" dirty="0" smtClean="0"/>
              <a:t>sending output to the display screen, </a:t>
            </a:r>
          </a:p>
          <a:p>
            <a:pPr marL="171450" indent="-171450" fontAlgn="auto">
              <a:spcBef>
                <a:spcPts val="0"/>
              </a:spcBef>
              <a:spcAft>
                <a:spcPts val="0"/>
              </a:spcAft>
              <a:buFont typeface="Arial" panose="020B0604020202020204" pitchFamily="34" charset="0"/>
              <a:buChar char="•"/>
              <a:defRPr/>
            </a:pPr>
            <a:r>
              <a:rPr lang="en-US" dirty="0" smtClean="0"/>
              <a:t>keeping track of files and directories on the disk, and </a:t>
            </a:r>
          </a:p>
          <a:p>
            <a:pPr marL="171450" indent="-171450" fontAlgn="auto">
              <a:spcBef>
                <a:spcPts val="0"/>
              </a:spcBef>
              <a:spcAft>
                <a:spcPts val="0"/>
              </a:spcAft>
              <a:buFont typeface="Arial" panose="020B0604020202020204" pitchFamily="34" charset="0"/>
              <a:buChar char="•"/>
              <a:defRPr/>
            </a:pPr>
            <a:r>
              <a:rPr lang="en-US" dirty="0" smtClean="0"/>
              <a:t>controlling peripheral devices such as printers.</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Utility - A program that performs a very specific task, usually related to managing system resources. </a:t>
            </a:r>
          </a:p>
          <a:p>
            <a:pPr fontAlgn="auto">
              <a:spcBef>
                <a:spcPts val="0"/>
              </a:spcBef>
              <a:spcAft>
                <a:spcPts val="0"/>
              </a:spcAft>
              <a:defRPr/>
            </a:pPr>
            <a:endParaRPr lang="en-US" dirty="0" smtClean="0"/>
          </a:p>
          <a:p>
            <a:pPr fontAlgn="auto">
              <a:spcBef>
                <a:spcPts val="0"/>
              </a:spcBef>
              <a:spcAft>
                <a:spcPts val="0"/>
              </a:spcAft>
              <a:defRPr/>
            </a:pPr>
            <a:r>
              <a:rPr lang="en-US" dirty="0" smtClean="0"/>
              <a:t>Application software is a program or group of programs designed for end users. </a:t>
            </a:r>
          </a:p>
          <a:p>
            <a:pPr fontAlgn="auto">
              <a:spcBef>
                <a:spcPts val="0"/>
              </a:spcBef>
              <a:spcAft>
                <a:spcPts val="0"/>
              </a:spcAft>
              <a:defRPr/>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165543-A68A-40BF-B8DD-D68FACD76E73}"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2896747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Operating System software performs basic tasks, such as </a:t>
            </a:r>
          </a:p>
          <a:p>
            <a:pPr marL="171450" indent="-171450" fontAlgn="auto">
              <a:spcBef>
                <a:spcPts val="0"/>
              </a:spcBef>
              <a:spcAft>
                <a:spcPts val="0"/>
              </a:spcAft>
              <a:buFont typeface="Arial" panose="020B0604020202020204" pitchFamily="34" charset="0"/>
              <a:buChar char="•"/>
              <a:defRPr/>
            </a:pPr>
            <a:r>
              <a:rPr lang="en-US" dirty="0" smtClean="0"/>
              <a:t>recognizing input from the keyboard,</a:t>
            </a:r>
          </a:p>
          <a:p>
            <a:pPr marL="171450" indent="-171450" fontAlgn="auto">
              <a:spcBef>
                <a:spcPts val="0"/>
              </a:spcBef>
              <a:spcAft>
                <a:spcPts val="0"/>
              </a:spcAft>
              <a:buFont typeface="Arial" panose="020B0604020202020204" pitchFamily="34" charset="0"/>
              <a:buChar char="•"/>
              <a:defRPr/>
            </a:pPr>
            <a:r>
              <a:rPr lang="en-US" dirty="0" smtClean="0"/>
              <a:t>sending output to the display screen, </a:t>
            </a:r>
          </a:p>
          <a:p>
            <a:pPr marL="171450" indent="-171450" fontAlgn="auto">
              <a:spcBef>
                <a:spcPts val="0"/>
              </a:spcBef>
              <a:spcAft>
                <a:spcPts val="0"/>
              </a:spcAft>
              <a:buFont typeface="Arial" panose="020B0604020202020204" pitchFamily="34" charset="0"/>
              <a:buChar char="•"/>
              <a:defRPr/>
            </a:pPr>
            <a:r>
              <a:rPr lang="en-US" dirty="0" smtClean="0"/>
              <a:t>keeping track of files and directories on the disk, and </a:t>
            </a:r>
          </a:p>
          <a:p>
            <a:pPr marL="171450" indent="-171450" fontAlgn="auto">
              <a:spcBef>
                <a:spcPts val="0"/>
              </a:spcBef>
              <a:spcAft>
                <a:spcPts val="0"/>
              </a:spcAft>
              <a:buFont typeface="Arial" panose="020B0604020202020204" pitchFamily="34" charset="0"/>
              <a:buChar char="•"/>
              <a:defRPr/>
            </a:pPr>
            <a:r>
              <a:rPr lang="en-US" dirty="0" smtClean="0"/>
              <a:t>controlling peripheral devices such as printers.</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dirty="0" smtClean="0"/>
              <a:t>Utility - A program that performs a very specific task, usually related to managing system resources. </a:t>
            </a:r>
          </a:p>
          <a:p>
            <a:pPr fontAlgn="auto">
              <a:spcBef>
                <a:spcPts val="0"/>
              </a:spcBef>
              <a:spcAft>
                <a:spcPts val="0"/>
              </a:spcAft>
              <a:defRPr/>
            </a:pPr>
            <a:endParaRPr lang="en-US" dirty="0" smtClean="0"/>
          </a:p>
          <a:p>
            <a:pPr fontAlgn="auto">
              <a:spcBef>
                <a:spcPts val="0"/>
              </a:spcBef>
              <a:spcAft>
                <a:spcPts val="0"/>
              </a:spcAft>
              <a:defRPr/>
            </a:pPr>
            <a:r>
              <a:rPr lang="en-US" dirty="0" smtClean="0"/>
              <a:t>Application software is a program or group of programs designed for end users. </a:t>
            </a:r>
          </a:p>
          <a:p>
            <a:pPr fontAlgn="auto">
              <a:spcBef>
                <a:spcPts val="0"/>
              </a:spcBef>
              <a:spcAft>
                <a:spcPts val="0"/>
              </a:spcAft>
              <a:defRPr/>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F5544C-4DBA-43BD-BF9C-D6F8FDB57C7B}"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211924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29</a:t>
            </a:fld>
            <a:endParaRPr lang="en-US"/>
          </a:p>
        </p:txBody>
      </p:sp>
    </p:spTree>
    <p:extLst>
      <p:ext uri="{BB962C8B-B14F-4D97-AF65-F5344CB8AC3E}">
        <p14:creationId xmlns:p14="http://schemas.microsoft.com/office/powerpoint/2010/main" val="189539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30</a:t>
            </a:fld>
            <a:endParaRPr lang="en-US"/>
          </a:p>
        </p:txBody>
      </p:sp>
    </p:spTree>
    <p:extLst>
      <p:ext uri="{BB962C8B-B14F-4D97-AF65-F5344CB8AC3E}">
        <p14:creationId xmlns:p14="http://schemas.microsoft.com/office/powerpoint/2010/main" val="338226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31</a:t>
            </a:fld>
            <a:endParaRPr lang="en-US"/>
          </a:p>
        </p:txBody>
      </p:sp>
    </p:spTree>
    <p:extLst>
      <p:ext uri="{BB962C8B-B14F-4D97-AF65-F5344CB8AC3E}">
        <p14:creationId xmlns:p14="http://schemas.microsoft.com/office/powerpoint/2010/main" val="57406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32</a:t>
            </a:fld>
            <a:endParaRPr lang="en-US"/>
          </a:p>
        </p:txBody>
      </p:sp>
    </p:spTree>
    <p:extLst>
      <p:ext uri="{BB962C8B-B14F-4D97-AF65-F5344CB8AC3E}">
        <p14:creationId xmlns:p14="http://schemas.microsoft.com/office/powerpoint/2010/main" val="413771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33</a:t>
            </a:fld>
            <a:endParaRPr lang="en-US"/>
          </a:p>
        </p:txBody>
      </p:sp>
    </p:spTree>
    <p:extLst>
      <p:ext uri="{BB962C8B-B14F-4D97-AF65-F5344CB8AC3E}">
        <p14:creationId xmlns:p14="http://schemas.microsoft.com/office/powerpoint/2010/main" val="2491335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34</a:t>
            </a:fld>
            <a:endParaRPr lang="en-US"/>
          </a:p>
        </p:txBody>
      </p:sp>
    </p:spTree>
    <p:extLst>
      <p:ext uri="{BB962C8B-B14F-4D97-AF65-F5344CB8AC3E}">
        <p14:creationId xmlns:p14="http://schemas.microsoft.com/office/powerpoint/2010/main" val="411395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35</a:t>
            </a:fld>
            <a:endParaRPr lang="en-US"/>
          </a:p>
        </p:txBody>
      </p:sp>
    </p:spTree>
    <p:extLst>
      <p:ext uri="{BB962C8B-B14F-4D97-AF65-F5344CB8AC3E}">
        <p14:creationId xmlns:p14="http://schemas.microsoft.com/office/powerpoint/2010/main" val="293416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36</a:t>
            </a:fld>
            <a:endParaRPr lang="en-US"/>
          </a:p>
        </p:txBody>
      </p:sp>
    </p:spTree>
    <p:extLst>
      <p:ext uri="{BB962C8B-B14F-4D97-AF65-F5344CB8AC3E}">
        <p14:creationId xmlns:p14="http://schemas.microsoft.com/office/powerpoint/2010/main" val="31200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D761F-DC88-41B4-986C-5930DC721DA0}"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867808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37</a:t>
            </a:fld>
            <a:endParaRPr lang="en-US"/>
          </a:p>
        </p:txBody>
      </p:sp>
    </p:spTree>
    <p:extLst>
      <p:ext uri="{BB962C8B-B14F-4D97-AF65-F5344CB8AC3E}">
        <p14:creationId xmlns:p14="http://schemas.microsoft.com/office/powerpoint/2010/main" val="2056468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38</a:t>
            </a:fld>
            <a:endParaRPr lang="en-US"/>
          </a:p>
        </p:txBody>
      </p:sp>
    </p:spTree>
    <p:extLst>
      <p:ext uri="{BB962C8B-B14F-4D97-AF65-F5344CB8AC3E}">
        <p14:creationId xmlns:p14="http://schemas.microsoft.com/office/powerpoint/2010/main" val="3959420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39</a:t>
            </a:fld>
            <a:endParaRPr lang="en-US"/>
          </a:p>
        </p:txBody>
      </p:sp>
    </p:spTree>
    <p:extLst>
      <p:ext uri="{BB962C8B-B14F-4D97-AF65-F5344CB8AC3E}">
        <p14:creationId xmlns:p14="http://schemas.microsoft.com/office/powerpoint/2010/main" val="12481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40</a:t>
            </a:fld>
            <a:endParaRPr lang="en-US"/>
          </a:p>
        </p:txBody>
      </p:sp>
    </p:spTree>
    <p:extLst>
      <p:ext uri="{BB962C8B-B14F-4D97-AF65-F5344CB8AC3E}">
        <p14:creationId xmlns:p14="http://schemas.microsoft.com/office/powerpoint/2010/main" val="1070967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41</a:t>
            </a:fld>
            <a:endParaRPr lang="en-US"/>
          </a:p>
        </p:txBody>
      </p:sp>
    </p:spTree>
    <p:extLst>
      <p:ext uri="{BB962C8B-B14F-4D97-AF65-F5344CB8AC3E}">
        <p14:creationId xmlns:p14="http://schemas.microsoft.com/office/powerpoint/2010/main" val="1243188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42</a:t>
            </a:fld>
            <a:endParaRPr lang="en-US"/>
          </a:p>
        </p:txBody>
      </p:sp>
    </p:spTree>
    <p:extLst>
      <p:ext uri="{BB962C8B-B14F-4D97-AF65-F5344CB8AC3E}">
        <p14:creationId xmlns:p14="http://schemas.microsoft.com/office/powerpoint/2010/main" val="3103263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43</a:t>
            </a:fld>
            <a:endParaRPr lang="en-US"/>
          </a:p>
        </p:txBody>
      </p:sp>
    </p:spTree>
    <p:extLst>
      <p:ext uri="{BB962C8B-B14F-4D97-AF65-F5344CB8AC3E}">
        <p14:creationId xmlns:p14="http://schemas.microsoft.com/office/powerpoint/2010/main" val="169566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44</a:t>
            </a:fld>
            <a:endParaRPr lang="en-US"/>
          </a:p>
        </p:txBody>
      </p:sp>
    </p:spTree>
    <p:extLst>
      <p:ext uri="{BB962C8B-B14F-4D97-AF65-F5344CB8AC3E}">
        <p14:creationId xmlns:p14="http://schemas.microsoft.com/office/powerpoint/2010/main" val="863667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45</a:t>
            </a:fld>
            <a:endParaRPr lang="en-US"/>
          </a:p>
        </p:txBody>
      </p:sp>
    </p:spTree>
    <p:extLst>
      <p:ext uri="{BB962C8B-B14F-4D97-AF65-F5344CB8AC3E}">
        <p14:creationId xmlns:p14="http://schemas.microsoft.com/office/powerpoint/2010/main" val="3315527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46</a:t>
            </a:fld>
            <a:endParaRPr lang="en-US"/>
          </a:p>
        </p:txBody>
      </p:sp>
    </p:spTree>
    <p:extLst>
      <p:ext uri="{BB962C8B-B14F-4D97-AF65-F5344CB8AC3E}">
        <p14:creationId xmlns:p14="http://schemas.microsoft.com/office/powerpoint/2010/main" val="92941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a:t>
            </a:fld>
            <a:endParaRPr lang="en-US"/>
          </a:p>
        </p:txBody>
      </p:sp>
    </p:spTree>
    <p:extLst>
      <p:ext uri="{BB962C8B-B14F-4D97-AF65-F5344CB8AC3E}">
        <p14:creationId xmlns:p14="http://schemas.microsoft.com/office/powerpoint/2010/main" val="352615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47</a:t>
            </a:fld>
            <a:endParaRPr lang="en-US"/>
          </a:p>
        </p:txBody>
      </p:sp>
    </p:spTree>
    <p:extLst>
      <p:ext uri="{BB962C8B-B14F-4D97-AF65-F5344CB8AC3E}">
        <p14:creationId xmlns:p14="http://schemas.microsoft.com/office/powerpoint/2010/main" val="1800538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48</a:t>
            </a:fld>
            <a:endParaRPr lang="en-US"/>
          </a:p>
        </p:txBody>
      </p:sp>
    </p:spTree>
    <p:extLst>
      <p:ext uri="{BB962C8B-B14F-4D97-AF65-F5344CB8AC3E}">
        <p14:creationId xmlns:p14="http://schemas.microsoft.com/office/powerpoint/2010/main" val="2097844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60</a:t>
            </a:fld>
            <a:endParaRPr lang="en-US"/>
          </a:p>
        </p:txBody>
      </p:sp>
    </p:spTree>
    <p:extLst>
      <p:ext uri="{BB962C8B-B14F-4D97-AF65-F5344CB8AC3E}">
        <p14:creationId xmlns:p14="http://schemas.microsoft.com/office/powerpoint/2010/main" val="1565270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61</a:t>
            </a:fld>
            <a:endParaRPr lang="en-US"/>
          </a:p>
        </p:txBody>
      </p:sp>
    </p:spTree>
    <p:extLst>
      <p:ext uri="{BB962C8B-B14F-4D97-AF65-F5344CB8AC3E}">
        <p14:creationId xmlns:p14="http://schemas.microsoft.com/office/powerpoint/2010/main" val="3746240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62</a:t>
            </a:fld>
            <a:endParaRPr lang="en-US"/>
          </a:p>
        </p:txBody>
      </p:sp>
    </p:spTree>
    <p:extLst>
      <p:ext uri="{BB962C8B-B14F-4D97-AF65-F5344CB8AC3E}">
        <p14:creationId xmlns:p14="http://schemas.microsoft.com/office/powerpoint/2010/main" val="662871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diagram illustrates a hypothetical </a:t>
            </a:r>
            <a:r>
              <a:rPr lang="en-US" smtClean="0">
                <a:hlinkClick r:id="rId3"/>
              </a:rPr>
              <a:t>wide area network (WAN)</a:t>
            </a:r>
            <a:r>
              <a:rPr lang="en-US" smtClean="0"/>
              <a:t> configuration that joins LANs in three metropolitan locations. </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1F35E-5DA0-412C-9794-EEB3D2F180F4}" type="slidenum">
              <a:rPr lang="en-US"/>
              <a:pPr fontAlgn="base">
                <a:spcBef>
                  <a:spcPct val="0"/>
                </a:spcBef>
                <a:spcAft>
                  <a:spcPct val="0"/>
                </a:spcAft>
              </a:pPr>
              <a:t>63</a:t>
            </a:fld>
            <a:endParaRPr lang="en-US"/>
          </a:p>
        </p:txBody>
      </p:sp>
    </p:spTree>
    <p:extLst>
      <p:ext uri="{BB962C8B-B14F-4D97-AF65-F5344CB8AC3E}">
        <p14:creationId xmlns:p14="http://schemas.microsoft.com/office/powerpoint/2010/main" val="4273202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777E1-A7DB-4791-A0CB-3F7409F3BE2F}" type="slidenum">
              <a:rPr lang="en-US" smtClean="0"/>
              <a:pPr>
                <a:defRPr/>
              </a:pPr>
              <a:t>64</a:t>
            </a:fld>
            <a:endParaRPr lang="en-US"/>
          </a:p>
        </p:txBody>
      </p:sp>
    </p:spTree>
    <p:extLst>
      <p:ext uri="{BB962C8B-B14F-4D97-AF65-F5344CB8AC3E}">
        <p14:creationId xmlns:p14="http://schemas.microsoft.com/office/powerpoint/2010/main" val="331316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7EF86-BE41-49B4-9629-C5D5D4A21E29}"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242908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7EF86-BE41-49B4-9629-C5D5D4A21E29}"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5783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7EF86-BE41-49B4-9629-C5D5D4A21E29}"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78958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7EF86-BE41-49B4-9629-C5D5D4A21E29}"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50911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a computer does.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7EF86-BE41-49B4-9629-C5D5D4A21E29}"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44796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7781A9A-6DD7-475B-910F-5579D9DDF6D0}"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947DC-5B2A-46E7-8D84-05EDA051C1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A0FE7D-E515-4A73-BD2D-6777217093CE}"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2BC21-E5B7-4B62-8F15-3E7FB005A7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B05F7A-141E-4FC6-9B9E-5DF0F79D2A6F}"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230F1-1075-47D2-AC39-A96C7C3098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805A715-0B4D-435E-B735-D807640359E6}"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9AE30A-5A8D-4D60-A52B-84FC0E796A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2BBA11-9E22-4DD4-9BF0-F5558A0593A4}"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E512AD-95E6-422F-B867-6515F27083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571C9F8-9236-4225-B545-6F22FEAC606B}" type="datetimeFigureOut">
              <a:rPr lang="en-US"/>
              <a:pPr>
                <a:defRPr/>
              </a:pPr>
              <a:t>8/21/2015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0B3D5-F81D-49A7-94D1-D495AD703D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BA4689-4F4C-4313-8F39-26AA8AAE7AF9}" type="datetimeFigureOut">
              <a:rPr lang="en-US"/>
              <a:pPr>
                <a:defRPr/>
              </a:pPr>
              <a:t>8/21/2015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FA792-8D53-4D27-B3BD-32711DA01E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16DA29-53D6-471F-9267-4147544B7037}" type="datetimeFigureOut">
              <a:rPr lang="en-US"/>
              <a:pPr>
                <a:defRPr/>
              </a:pPr>
              <a:t>8/21/2015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F7A8FC-0B75-4CA0-B864-349A49DE2A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B3231-EA00-4F08-827F-6A18DCB27335}" type="datetimeFigureOut">
              <a:rPr lang="en-US"/>
              <a:pPr>
                <a:defRPr/>
              </a:pPr>
              <a:t>8/21/2015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044D8B-6F16-4427-ABB6-F44D618C49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D9F470-6B6C-4644-BED0-0F9FDAAE16F6}" type="datetimeFigureOut">
              <a:rPr lang="en-US"/>
              <a:pPr>
                <a:defRPr/>
              </a:pPr>
              <a:t>8/21/2015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D6AF30-0C79-4EEF-A3ED-B5380F7C9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fld id="{D2935A57-9C44-4D72-A3DF-2BDE63D3A5C7}" type="datetimeFigureOut">
              <a:rPr lang="en-US"/>
              <a:pPr>
                <a:defRPr/>
              </a:pPr>
              <a:t>8/21/2015</a:t>
            </a:fld>
            <a:endParaRPr lang="en-US"/>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6FCCF3FA-6B96-423A-A4F0-F831FEA42D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tint val="75000"/>
                  </a:schemeClr>
                </a:solidFill>
                <a:latin typeface="+mn-lt"/>
              </a:defRPr>
            </a:lvl1pPr>
          </a:lstStyle>
          <a:p>
            <a:pPr>
              <a:defRPr/>
            </a:pPr>
            <a:fld id="{8813AD42-2866-4F6B-83E2-64E5BB0E87C6}" type="datetimeFigureOut">
              <a:rPr lang="en-US"/>
              <a:pPr>
                <a:defRPr/>
              </a:pPr>
              <a:t>8/21/2015</a:t>
            </a:fld>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tint val="75000"/>
                  </a:schemeClr>
                </a:solidFill>
                <a:latin typeface="+mn-lt"/>
              </a:defRPr>
            </a:lvl1pPr>
          </a:lstStyle>
          <a:p>
            <a:pPr>
              <a:defRPr/>
            </a:pPr>
            <a:fld id="{9F00DAF7-2CB3-4478-87FC-CA6A4E6E1219}" type="slidenum">
              <a:rPr lang="en-US"/>
              <a:pPr>
                <a:defRPr/>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timing>
    <p:tnLst>
      <p:par>
        <p:cTn id="1" dur="indefinite" restart="never" nodeType="tmRoot"/>
      </p:par>
    </p:tnLst>
  </p:timing>
  <p:txStyles>
    <p:titleStyle>
      <a:lvl1pPr algn="l" defTabSz="457200" rtl="0" fontAlgn="base">
        <a:spcBef>
          <a:spcPct val="0"/>
        </a:spcBef>
        <a:spcAft>
          <a:spcPct val="0"/>
        </a:spcAft>
        <a:defRPr sz="3200" kern="1200">
          <a:solidFill>
            <a:schemeClr val="tx1"/>
          </a:solidFill>
          <a:latin typeface="+mj-lt"/>
          <a:ea typeface="Trebuchet MS" pitchFamily="34" charset="0"/>
          <a:cs typeface="Trebuchet MS"/>
        </a:defRPr>
      </a:lvl1pPr>
      <a:lvl2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v/7cXEOWAStq4?autoplay=1&amp;iv_load_policy=3&amp;fs=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gcflearnfree.org/computerbasics/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3F12lLUVZaB7fM&amp;tbnid=Lrt7Wrnz8agcuM:&amp;ved=0CAUQjRw&amp;url=http://windows.microsoft.com/en-us/windows7/parts-of-a-computer&amp;ei=u-ZSUsKrAZKI9ASrnoCABg&amp;bvm=bv.53537100,d.eWU&amp;psig=AFQjCNHkDdytU7ip45sohyEQkURKkVUY0Q&amp;ust=13812511200668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compnetworking.about.com/od/wirelessfaqs/f/legal_free_wifi.ht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009650" y="3306763"/>
            <a:ext cx="7116763" cy="1470025"/>
          </a:xfrm>
        </p:spPr>
        <p:txBody>
          <a:bodyPr/>
          <a:lstStyle/>
          <a:p>
            <a:r>
              <a:rPr lang="en-US" smtClean="0">
                <a:cs typeface="Trebuchet MS" pitchFamily="34" charset="0"/>
              </a:rPr>
              <a:t>Hardware &amp; Software </a:t>
            </a:r>
          </a:p>
        </p:txBody>
      </p:sp>
      <p:sp>
        <p:nvSpPr>
          <p:cNvPr id="3" name="Subtitle 2"/>
          <p:cNvSpPr>
            <a:spLocks noGrp="1"/>
          </p:cNvSpPr>
          <p:nvPr>
            <p:ph type="subTitle" idx="1"/>
          </p:nvPr>
        </p:nvSpPr>
        <p:spPr>
          <a:xfrm>
            <a:off x="1009650" y="4776788"/>
            <a:ext cx="7116763" cy="1090612"/>
          </a:xfrm>
        </p:spPr>
        <p:txBody>
          <a:bodyPr rtlCol="0">
            <a:normAutofit/>
          </a:bodyPr>
          <a:lstStyle/>
          <a:p>
            <a:pPr fontAlgn="auto">
              <a:buFont typeface="Wingdings 2" charset="2"/>
              <a:buNone/>
              <a:defRPr/>
            </a:pPr>
            <a:r>
              <a:rPr lang="en-US" dirty="0" smtClean="0"/>
              <a:t>Career Preparedness</a:t>
            </a:r>
          </a:p>
          <a:p>
            <a:pPr fontAlgn="auto">
              <a:buFont typeface="Wingdings 2" charset="2"/>
              <a:buNone/>
              <a:defRPr/>
            </a:pPr>
            <a:r>
              <a:rPr lang="en-US" dirty="0" smtClean="0"/>
              <a:t>Business Technology Applications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8"/>
          <p:cNvSpPr>
            <a:spLocks noGrp="1"/>
          </p:cNvSpPr>
          <p:nvPr>
            <p:ph type="title"/>
          </p:nvPr>
        </p:nvSpPr>
        <p:spPr/>
        <p:txBody>
          <a:bodyPr/>
          <a:lstStyle/>
          <a:p>
            <a:pPr algn="ctr"/>
            <a:r>
              <a:rPr lang="en-US" dirty="0" smtClean="0">
                <a:cs typeface="Trebuchet MS" pitchFamily="34" charset="0"/>
              </a:rPr>
              <a:t>Memory</a:t>
            </a:r>
          </a:p>
        </p:txBody>
      </p:sp>
      <p:grpSp>
        <p:nvGrpSpPr>
          <p:cNvPr id="22533" name="Group 22"/>
          <p:cNvGrpSpPr>
            <a:grpSpLocks/>
          </p:cNvGrpSpPr>
          <p:nvPr/>
        </p:nvGrpSpPr>
        <p:grpSpPr bwMode="auto">
          <a:xfrm>
            <a:off x="1986121" y="1439466"/>
            <a:ext cx="1429333" cy="1214774"/>
            <a:chOff x="1633777" y="1111253"/>
            <a:chExt cx="868053" cy="868053"/>
          </a:xfrm>
        </p:grpSpPr>
        <p:sp>
          <p:nvSpPr>
            <p:cNvPr id="24" name="Oval 23"/>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2534" name="Group 25"/>
          <p:cNvGrpSpPr>
            <a:grpSpLocks/>
          </p:cNvGrpSpPr>
          <p:nvPr/>
        </p:nvGrpSpPr>
        <p:grpSpPr bwMode="auto">
          <a:xfrm>
            <a:off x="3415455" y="2889251"/>
            <a:ext cx="1254125" cy="1146175"/>
            <a:chOff x="1859992" y="2226711"/>
            <a:chExt cx="930376" cy="930376"/>
          </a:xfrm>
        </p:grpSpPr>
        <p:sp>
          <p:nvSpPr>
            <p:cNvPr id="27" name="Oval 26"/>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2535" name="Group 28"/>
          <p:cNvGrpSpPr>
            <a:grpSpLocks/>
          </p:cNvGrpSpPr>
          <p:nvPr/>
        </p:nvGrpSpPr>
        <p:grpSpPr bwMode="auto">
          <a:xfrm>
            <a:off x="2149475" y="4155280"/>
            <a:ext cx="1368342" cy="1313357"/>
            <a:chOff x="1552756" y="3373332"/>
            <a:chExt cx="930376" cy="930376"/>
          </a:xfrm>
        </p:grpSpPr>
        <p:sp>
          <p:nvSpPr>
            <p:cNvPr id="30" name="Oval 29"/>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32" name="Oval 31"/>
          <p:cNvSpPr/>
          <p:nvPr/>
        </p:nvSpPr>
        <p:spPr>
          <a:xfrm>
            <a:off x="725488" y="2630393"/>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537" name="TextBox 32"/>
          <p:cNvSpPr txBox="1">
            <a:spLocks noChangeArrowheads="1"/>
          </p:cNvSpPr>
          <p:nvPr/>
        </p:nvSpPr>
        <p:spPr bwMode="auto">
          <a:xfrm>
            <a:off x="852487" y="3228975"/>
            <a:ext cx="1296988" cy="369888"/>
          </a:xfrm>
          <a:prstGeom prst="rect">
            <a:avLst/>
          </a:prstGeom>
          <a:noFill/>
          <a:ln w="9525">
            <a:noFill/>
            <a:miter lim="800000"/>
            <a:headEnd/>
            <a:tailEnd/>
          </a:ln>
        </p:spPr>
        <p:txBody>
          <a:bodyPr wrap="none">
            <a:spAutoFit/>
          </a:bodyPr>
          <a:lstStyle/>
          <a:p>
            <a:r>
              <a:rPr lang="en-US" dirty="0">
                <a:latin typeface="Verdana" pitchFamily="34" charset="0"/>
              </a:rPr>
              <a:t>Processor</a:t>
            </a:r>
          </a:p>
        </p:txBody>
      </p:sp>
      <p:sp>
        <p:nvSpPr>
          <p:cNvPr id="22538" name="TextBox 33"/>
          <p:cNvSpPr txBox="1">
            <a:spLocks noChangeArrowheads="1"/>
          </p:cNvSpPr>
          <p:nvPr/>
        </p:nvSpPr>
        <p:spPr bwMode="auto">
          <a:xfrm>
            <a:off x="5910923" y="1804544"/>
            <a:ext cx="3146425" cy="1200150"/>
          </a:xfrm>
          <a:prstGeom prst="rect">
            <a:avLst/>
          </a:prstGeom>
          <a:solidFill>
            <a:schemeClr val="accent1">
              <a:lumMod val="75000"/>
            </a:schemeClr>
          </a:solidFill>
          <a:ln w="9525">
            <a:solidFill>
              <a:schemeClr val="tx1"/>
            </a:solidFill>
            <a:miter lim="800000"/>
            <a:headEnd/>
            <a:tailEnd/>
          </a:ln>
        </p:spPr>
        <p:txBody>
          <a:bodyPr>
            <a:spAutoFit/>
          </a:bodyPr>
          <a:lstStyle/>
          <a:p>
            <a:r>
              <a:rPr lang="en-US" b="1" dirty="0">
                <a:latin typeface="Verdana" pitchFamily="34" charset="0"/>
              </a:rPr>
              <a:t>RAM – Random Access Memory</a:t>
            </a:r>
          </a:p>
          <a:p>
            <a:r>
              <a:rPr lang="en-US" dirty="0">
                <a:latin typeface="Verdana" pitchFamily="34" charset="0"/>
              </a:rPr>
              <a:t>-where we work</a:t>
            </a:r>
          </a:p>
          <a:p>
            <a:r>
              <a:rPr lang="en-US" dirty="0">
                <a:latin typeface="Verdana" pitchFamily="34" charset="0"/>
              </a:rPr>
              <a:t>-data is lost w/out power</a:t>
            </a:r>
          </a:p>
        </p:txBody>
      </p:sp>
      <p:sp>
        <p:nvSpPr>
          <p:cNvPr id="22539" name="TextBox 34"/>
          <p:cNvSpPr txBox="1">
            <a:spLocks noChangeArrowheads="1"/>
          </p:cNvSpPr>
          <p:nvPr/>
        </p:nvSpPr>
        <p:spPr bwMode="auto">
          <a:xfrm>
            <a:off x="5910922" y="3666593"/>
            <a:ext cx="3146425" cy="1200329"/>
          </a:xfrm>
          <a:prstGeom prst="rect">
            <a:avLst/>
          </a:prstGeom>
          <a:solidFill>
            <a:schemeClr val="accent1">
              <a:lumMod val="75000"/>
            </a:schemeClr>
          </a:solidFill>
          <a:ln w="9525">
            <a:solidFill>
              <a:schemeClr val="tx1"/>
            </a:solidFill>
            <a:miter lim="800000"/>
            <a:headEnd/>
            <a:tailEnd/>
          </a:ln>
        </p:spPr>
        <p:txBody>
          <a:bodyPr wrap="square">
            <a:spAutoFit/>
          </a:bodyPr>
          <a:lstStyle/>
          <a:p>
            <a:r>
              <a:rPr lang="en-US" b="1" dirty="0">
                <a:latin typeface="Verdana" pitchFamily="34" charset="0"/>
              </a:rPr>
              <a:t>ROM – Read Only Memory</a:t>
            </a:r>
          </a:p>
          <a:p>
            <a:r>
              <a:rPr lang="en-US" dirty="0">
                <a:latin typeface="Verdana" pitchFamily="34" charset="0"/>
              </a:rPr>
              <a:t>-permanent memory</a:t>
            </a:r>
          </a:p>
          <a:p>
            <a:r>
              <a:rPr lang="en-US" dirty="0">
                <a:latin typeface="Verdana" pitchFamily="34" charset="0"/>
              </a:rPr>
              <a:t>-holds software</a:t>
            </a:r>
          </a:p>
        </p:txBody>
      </p:sp>
      <p:cxnSp>
        <p:nvCxnSpPr>
          <p:cNvPr id="4" name="Straight Connector 3"/>
          <p:cNvCxnSpPr>
            <a:stCxn id="27" idx="6"/>
            <a:endCxn id="22538" idx="1"/>
          </p:cNvCxnSpPr>
          <p:nvPr/>
        </p:nvCxnSpPr>
        <p:spPr>
          <a:xfrm flipV="1">
            <a:off x="4669580" y="2404619"/>
            <a:ext cx="1241343" cy="1057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76474" y="3445668"/>
            <a:ext cx="1156021" cy="150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6"/>
            <a:endCxn id="22539" idx="1"/>
          </p:cNvCxnSpPr>
          <p:nvPr/>
        </p:nvCxnSpPr>
        <p:spPr>
          <a:xfrm>
            <a:off x="4669580" y="3462339"/>
            <a:ext cx="1241342" cy="8044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2"/>
            <a:endCxn id="32" idx="0"/>
          </p:cNvCxnSpPr>
          <p:nvPr/>
        </p:nvCxnSpPr>
        <p:spPr>
          <a:xfrm flipH="1">
            <a:off x="1500982" y="2046853"/>
            <a:ext cx="485139" cy="583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2" idx="4"/>
            <a:endCxn id="30" idx="2"/>
          </p:cNvCxnSpPr>
          <p:nvPr/>
        </p:nvCxnSpPr>
        <p:spPr>
          <a:xfrm>
            <a:off x="1500982" y="4181381"/>
            <a:ext cx="648493" cy="63057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Memory</a:t>
            </a:r>
            <a:endParaRPr lang="en-US" dirty="0"/>
          </a:p>
        </p:txBody>
      </p:sp>
      <p:sp>
        <p:nvSpPr>
          <p:cNvPr id="3" name="Content Placeholder 2"/>
          <p:cNvSpPr>
            <a:spLocks noGrp="1"/>
          </p:cNvSpPr>
          <p:nvPr>
            <p:ph idx="1"/>
          </p:nvPr>
        </p:nvSpPr>
        <p:spPr/>
        <p:txBody>
          <a:bodyPr anchor="t"/>
          <a:lstStyle/>
          <a:p>
            <a:pPr marL="0" indent="0">
              <a:buNone/>
            </a:pPr>
            <a:endParaRPr lang="en-US" dirty="0"/>
          </a:p>
          <a:p>
            <a:r>
              <a:rPr lang="en-US" dirty="0" smtClean="0"/>
              <a:t>Cash</a:t>
            </a:r>
          </a:p>
          <a:p>
            <a:r>
              <a:rPr lang="en-US" dirty="0" smtClean="0"/>
              <a:t>extremely </a:t>
            </a:r>
            <a:r>
              <a:rPr lang="en-US" dirty="0"/>
              <a:t>fast </a:t>
            </a:r>
            <a:endParaRPr lang="en-US" dirty="0" smtClean="0"/>
          </a:p>
          <a:p>
            <a:r>
              <a:rPr lang="en-US" dirty="0" smtClean="0"/>
              <a:t>stores repeatedly </a:t>
            </a:r>
            <a:r>
              <a:rPr lang="en-US" dirty="0"/>
              <a:t>required </a:t>
            </a:r>
            <a:r>
              <a:rPr lang="en-US" dirty="0" smtClean="0"/>
              <a:t>instructions</a:t>
            </a:r>
          </a:p>
          <a:p>
            <a:r>
              <a:rPr lang="en-US" dirty="0" smtClean="0"/>
              <a:t>improving </a:t>
            </a:r>
            <a:r>
              <a:rPr lang="en-US" dirty="0"/>
              <a:t>overall system </a:t>
            </a:r>
            <a:r>
              <a:rPr lang="en-US" dirty="0" smtClean="0"/>
              <a:t>speed </a:t>
            </a:r>
          </a:p>
        </p:txBody>
      </p:sp>
    </p:spTree>
    <p:extLst>
      <p:ext uri="{BB962C8B-B14F-4D97-AF65-F5344CB8AC3E}">
        <p14:creationId xmlns:p14="http://schemas.microsoft.com/office/powerpoint/2010/main" val="364783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pPr algn="ctr"/>
            <a:r>
              <a:rPr lang="en-US" smtClean="0">
                <a:cs typeface="Trebuchet MS" pitchFamily="34" charset="0"/>
              </a:rPr>
              <a:t>Information Processing Cycle</a:t>
            </a:r>
          </a:p>
        </p:txBody>
      </p:sp>
      <p:sp>
        <p:nvSpPr>
          <p:cNvPr id="24578" name="Content Placeholder 3"/>
          <p:cNvSpPr>
            <a:spLocks noGrp="1"/>
          </p:cNvSpPr>
          <p:nvPr>
            <p:ph idx="1"/>
          </p:nvPr>
        </p:nvSpPr>
        <p:spPr/>
        <p:txBody>
          <a:bodyPr anchor="t"/>
          <a:lstStyle/>
          <a:p>
            <a:r>
              <a:rPr lang="en-US" smtClean="0"/>
              <a:t>The computer uses a combination of hardware and software to carry out the information processing cycle.</a:t>
            </a:r>
          </a:p>
        </p:txBody>
      </p:sp>
      <p:pic>
        <p:nvPicPr>
          <p:cNvPr id="24579" name="Picture 6" descr="https://encrypted-tbn2.gstatic.com/images?q=tbn:ANd9GcSxt3c6im-_11Ad5_QIgpIhp0kTOfJS8UCzfxOa6h3hHZIkodOUpA"/>
          <p:cNvPicPr>
            <a:picLocks noChangeAspect="1" noChangeArrowheads="1"/>
          </p:cNvPicPr>
          <p:nvPr/>
        </p:nvPicPr>
        <p:blipFill>
          <a:blip r:embed="rId3"/>
          <a:srcRect/>
          <a:stretch>
            <a:fillRect/>
          </a:stretch>
        </p:blipFill>
        <p:spPr bwMode="auto">
          <a:xfrm>
            <a:off x="1219200" y="3429000"/>
            <a:ext cx="2105025" cy="1685925"/>
          </a:xfrm>
          <a:prstGeom prst="rect">
            <a:avLst/>
          </a:prstGeom>
          <a:noFill/>
          <a:ln w="9525">
            <a:noFill/>
            <a:miter lim="800000"/>
            <a:headEnd/>
            <a:tailEnd/>
          </a:ln>
        </p:spPr>
      </p:pic>
      <p:sp>
        <p:nvSpPr>
          <p:cNvPr id="24580" name="AutoShape 8" descr="data:image/jpeg;base64,/9j/4AAQSkZJRgABAQAAAQABAAD/2wCEAAkGBhQSEBQUEhQQFBQWEBQUFBQVEhAUFBAUFBUVFBUUFBQYHCYfFxkjGRQUHzAgIycpLC8sFR4xNTAqNSYrLCkBCQoKDgwOGQ8PGTUkHiUvKSksKSwqLCwpLDYtKy4sLCopLCwqKi8sLCkpKiksLy0pLCwsKTApLCksKSkpLCksKf/AABEIAJ4BQAMBIgACEQEDEQH/xAAcAAABBQEBAQAAAAAAAAAAAAAAAwQFBgcCAQj/xABSEAABAwIBBQkKCgcGBgMAAAABAAIDBBEhBQYHEjETIkFRUnFykbMWMjVhdIGSobHRFBUjQlOTssHS0yUzc6KkwuFDVGJj4vAIFyREg5Q0gsP/xAAbAQABBQEBAAAAAAAAAAAAAAAAAQIDBAUGB//EADgRAAIBAgIGCAQFBAMAAAAAAAABAgMRBBIFITFRcaETFBVBgbHh8DNSkdEiIzJCYTRTYsEGJPH/2gAMAwEAAhEDEQA/AMmyLkHd23GuXa5aGtAN7NDieq/Un1TmfueoXlwD42yMN4yHMdscLfeu81Ji2IuaSDursRa+LAD6iQpirqN0cDZosLANY1jQBxNbzk+dbGDwkKsFKS37zPxGIlTbSfkV7ubZyn9TV73Ms5T+oKaDF2GK92bQ3c2U+u1d5B9zDOW/qCO5dvLf1BTwjXQjR2dQ3c2J16rv5EB3Lt5buoI7lm8t3UFYBGvdzSdnUN3Nideq7+RXu5ZvLd1BHcs3lu6grDqI1EnZ9HdzYdeq7+RXu5dvLf1BedzDOW/qarAWLksSdn0d3MOvVd/IgDmyzlP6mrzubZyn9TVPFiTLUdn0d3Md12rvITudZyn9TV53PM5T+pqmi1Jlqb1Cju5jljKu8ie59nKf1NXozcYfnP8A3VKWXoKY8DS3cx3W6m8ZQ5oNcH2kcNSGSTYMdzaXW86+hdDHgOj6MvbyrF8lnCfyKo7MraNDHgOj6MvbyrKxNNU55Ymjh5ucLsNM/gOs6MXbxL5zpc2NeNjvlTrMDt6y4F+C6+jNM/gOs6MXbxKjaOaGV9BCWxyuZZ1y0A4gNtbzk35vGm0IwcrT2Dqrko/hMx7kv231f9Fyc1Rxy+gt1bkJ7mfKMqWO4QI3EeLHV5kynzGDtorPqj4v8HOr3R4bd5lTpK3cYuM1m8qT0Qve5VvKk9Fa6zR6wG//AF45oSf5E8OY0bhiK4c9OR/Kl6PDe7hnrmNMzLJFwJyOMRnH1Lo5ku4p/qne5bzDmy1jG2+F4NA/Um+AtjguZchB/wDfB/4He5RqnQft/cc51vdjBTmd+2+rPuXJzTHHL6H9FuTszWHb8M+pPuSE2YUbhj8M+o/0p3R4f3f7jOkr+7GJ9yjeVJ6P9EdyjeOT0f6LYTo7jH9//wDX/wBK8Oj1nAK//wBc/hR0WH93+4dJX92+xj3cs3jl9H+i97lB/neh/Ra03R8Lm7a4C+HyJxGq3HvOVrDzBOafMcNwtX7PoCf5EOlh+7/f3BVK3uxjncl+3+rPuQ7NS2J3cDjMZw9S3CHNjV4a87NsBwtgOBJ5wZFDKSZw+EYQPO/jLQLi1zhz4+JR9HRva3mSZ6nuxh3c6zlSdTUdzrOVJ1NUw4LhXXgKZV65UI1ma7TsMvoheZVzV3GmdNrPwlYwNc219YON/wB31qWZIRsSucFQX5Mffgq4h+5IqmJw0acMyLFDESnOzGeY7wA1zgHNbUtc5paHAtAZcFvDhwKxZelZJO50TQxlmgANDASANYhvBc39SrWaLfkXXDj8rsaLnvW7Ap7cxchuIBtfem/Uruj6kFkg3+Kz1Wey+/Z3EONo1XCdZR/Amk3dbbLu2943EaUEScNiSjYVtGHnGwiXQiTsQrsQJgmcZbkvdxT3cV7uKQM4y3JcmJPtxXJiSBnGJjXBjT0xLgxpQzDJzEmWJ46NJOjS2HqQ0cxJuanbmJFzU1xJFIbFq8SzmpMtUbRKmPMk7KjyKo7MratDHgOj6MvbyrFslDCo8iqOzK2nQx4Do+jL28q53H/F8Dbwfww0z+A6zoxdvEobRK1gyPAXtDryuaLh53xDbd611hhtOCmdM/gOs6MXbxKP0Nx62RoRcD5VxxLhs1eIhUS2XGkhjeC0taBhgNexHGQ5jeEDqSsuT2NBLWtvhwHjv80X2rmOgcCCHNw8UxGy2wy2T2TYeZDk0riZURUtNe5MbCdly2Uk2495e1kvDRhws5jdXi33rDmjxKJo87W/C20z2u1nvkaxw1CHbmXYu2EYNPAVYn1DAbFzAeIuaLJtOrnV1cdOk4Wb7/8AwRGTmC9mgX22tjz8a4+Lm2tYW4rC3UnAqWG9nMw275uHOuXV0Y2yRj/7s96luxlkcfFzCAC0WGwYWHMOBesyexvegDmwXb6yMbXxjC+LmjA7DtQ2sjN7PjNhc2c3AcZxwReQahM0g8fWj4IPH1rr4wi+ki9NnvXMtcxpxfGMAcXtGB2HbsReQaj0Ug8fWvH0wGwE8xA9q9gq2ONmuY48Qc04eYpzZJdhZDIUgAwjPNdgPHx22lQme1ExmT6p4aA74MW3wvqg4NvxY7FaLKAz98GVX7E+0J9NvMuI2aWVmEQVd9qXqLFjtnen2FR0kdsQlWVG9IPJPsXTTpmBCYwcF7ljwXJ5ZF2ci7c1c5aH6Mk8si7ORU8evyn4FrBv8xHmYDXFjtQOLt0Ng25cd6NgHiVhbR6mGpqeK1vFsURourdxJkAvqyHDnYG/ernlevFRLriPU3oBGs52sRffEuF74+pGj3K0dWqz1+L1FbSUopy/FrutXgtZENhSrYE6ZAl2U61nIws40bAuxTqQZSpX4IonMemRYgXhhUoadIyxWBTZVFFOTepEkIynJQjtepeJHmJcOiU3T5JLwCuKrIrm8F1hx/5Hg3PLr421ed+R0r/4xjVG943+XNr8rcyCdEknRp++NJPjXRxaew5i7QwcxIuYnz40g9ikSHKQzexIvYnj2pFzENEqkM3NSbmp05iRe1MaJ4yFsmDCo8iqOzK2fQx4Do+jL28qxrJwwn8jqOzK2XQx4Do+jL28q5nSPxvBG/gvhBpn8B1nRi7eJROiMt+JoNbV/WuAvqcIbfvvFdS2mfwHWdGLt4lFaIWNdkinDt1/XOeCwP2sDTZ5aNh4jtVBFxl1ya5vzXtGwlrfg5Bw2nUan8jrg2xw2Xtfz8CSpNXEDdDw79snqLwE4ASPWKUvJej9sFY6qBqC4zGTUL4dUFwcHN2YtJdccItwqx5Qybra5DWkvYWE2aHNFrd9fHj8ykkJIRUP06h1ScqllN3tq9/UjYqB7mkSbmAWhobuYwAIO+OuQ7YorLWZzakkOEbPkxGH7mx29GscATve+9Ss6FLGrKEs0XrIJ0YTjlktXFlRy5mKyYMFmm0cbC7c49YiMNAxLsL24PGlqDMtgfK8tjaJIdx3MRRhurrB9zqu3xwtirQhSdZq2y31DOq0rt218WUP/lu0l+DRrkXduUO9GqW4N1sNt8MbhOsu5iiVjGANdqxRxl2pHrFsbWgG7nYbNg41ckJetVbp5tnAb1Sja2Xm/uVjN/NUQVLpw0MvEYwwNjAALmvvdpxxFsVZ0IUM5ym7yZPCnGmssVqBQGfrb5Nqh/kn2hT6gc/PBtV+xPtCWl+uPFBU/Q+DMKFA7/D1pCqoXMxNrG+w34E9inttRlB+9HOfsldbNSRzMGmRSTy6P0ZJ5XF9iRLSs4Qksun9GSeVxfYkVHSC/JfgXcE/zUdaOW3jk6f3NV3jgVP0XsuyXpfc1aFFTowMrYdePmY+ln/2pLh5DeKmTyGkTqClT6OmUk6pTp02xi2lXfwdSAgXMrLYdag6S5cULIiZYknDTtc8NdsdhzHgKfSMUPNlRrZtVus54sLACzSccSeccajxdOpWoSp0tr1a9lu/kWtH1qVDExq1b2jr1bbrZzsXPJGTLCx8/OlMvQBlPK8gYCzfGXWAPWfUmOT4Kp+LJdXhxAscOb7lxlmuleYqeqa2P5VrnvB3r2bL+s/0XPYbQ2SpHNJNJ3aW3n/o6HEaZdSEpRTTepN7LvgJU+aQdCwuG+LQTx3ONvWoqvzd3LfHg2A3Wm2aRcEWIuCLEW8SreXJIbEOLhf51wbeMjiWXiempzlOE2nJttJtXbIp4enGCVlqM4ygQ865c90rr7prBoFxg3VI2723AFHPapCraNc6p1hfA2Iv5k0e1ek4Ch0GHhTe1JX49/M5StUz1HIZuYk3NTp4Td6u2BMavCQe1OnhIvCa0TxZ3QDez+R1HZlbFoY8B0fRl7eVY/RDez+R1HZlbBoY8B0fRl7eVctpP4/gjpMB8HxDTP4DrOjF28Sj9DEbzkiDUeG2fJcFgdrXDbcItYqQ0z+A6zoxdvEmuhHwPF03/wAqzS8XqJrh3xB5m6v3ldoQgAQhCABCEIAEIQgAQhCABCEIAFA5+eDan9ifaFPKEz2H6Oqf2J9oUlL9ceKI6v6JcGYU4JKZ1xbn9hTmojsmrx9/sK7Wa1HIwesQOCRzhH6Nk8ri+xInL2ptnCP0Y/yuL7EizdJr8h+BpaPf5q8R9ojZds3SHsatQp6ZZvoXZcT84/lWtwQrPw87UUuPmVNIUs2Kk+HkJxUydMp0vFGnLRZNlUHU6KsMHx25/YmczVIypnKE+DGVUR82AJOwAk8wxKqGRZNaUyEd88uPnN1aMtwvfC9kRaHOGrdxIABIDjgD826hKLNsxjfS4/4WAD1laNJpRdylUgpR22ZoeTMpsDRYhNqKBtXVyukAfGyMRgEYXJ9o32PjVIMc0Z3jg5twOIgcduFXjNeZrITjvnPLj7B7L+dY2kalPAUnWb1vUvPyRq4Cc8VUjTktS1vc/bZ1JmeGk7jUTxNPzQbj1Eeu6hsv5uthhfI98sjtjS52Gs42BsOvbwK2S1gsqTndXaxawbLlx9g9pXO4DS1bHY+nQhLVe7asnZa3d2vrtbb3mrjMJQw+HnUy92rba71bNhVXhIvCcPSD16gjjRs9IPCcvSDwnEkWN3hIOCcuCRcE1omizqkG9n8jqOzK17Qx4Do+jL28qyKm72fyOo7MrXdDHgOj6MvbyrlNKfH8EdPo74Piw0z+A6zoxdvEmuhHwPF03/yp1pn8B1nRi7eJVXR3JN8TQfB5XMcHyXa0wXdcM1b7psG3Ys+Ec8rXsXKk+jjmtfga6hUXJUlcJacyzucy/wAuCaQNF2nAaov31sQVZZ6g629lAGHzojz7TdPqUsjtdPgNp1lNXtbiSqFFNrN6PlGk4338eO2xwNuLqXjq0/SN2/SRDDrUeVkmZEshQ0GVGX31RFgdm6w4+PA4JV+WohslhP8A54xbrKMrDMiUQoR2WGnZNEMfpoNnWu4ctswDpYdmLvhEXsB/3dGVhmRMIUf8aRfTRfWs96PjSL6aL61nvSC3JBCjDlqD6eH65n4l58ewf3iD6+P8SXKxMyJRQuevg+p/Yn2hL/HcH08H10f4lD525ZgdQ1DWzwuJiNgJmEnZsAOKkpReePFDKklkfBmUysUfURW9fsKkXyN5TfSCbTOB4W8PCOJdlKSttOSgncj3JtnH4Nf5XF9iRPZmgbCOsJlnGf0a/wAri+xIs/SbToPwNDR6arLxJrQeP1/m/lWwRMWQaDv7fzfyrZoWYLGpO1ND8VHNiJeHke6lvuXjnrp7kg9ycv5I5atgnNImUr0tLL4vOmUjlZpa1sKNWWs4kcmshSsjk3kcrsEVJMSeVzHWOZfVO1ePKQen1cPSxEMlWKktzEhVnTlmg7P+B5Plt+qADjw4exRFTMXG7jcpR5TeQpMHozC4R5qNNJ77a/rtJK2LrVlapNtbu4RekHpZ6QetZFZCL0i9LPSTk8ehByRcE4eEi9NZNE9p+8n8kqOzK1zQx4Do+jL28qySn7yfySo7MrW9DHgOj6Mvbyrk9K/H8EdRo74Piw0z+A6zoxdvEqjoup2uydES1pOO1oPFxq3aZ/AdZ0Yu3iVX0UeDouc+wKnh/wBfgLpH4S4otwomYbxnfN+a3lDxJ0aJmzUZ6DfciQarb8Os37QXTZtZWG7szoxyxI74KwNG8ZsHzG8XMm8kbOQz0W+5SI7wX5I9ijqnDYME+FrpENWTGclFFwxxegz3JtLQxfRxegz3Jw56Se9XoRRQlN7xo6ijH9nH6DPcufgcX0cfoN9yVe5IOdZWYxRC5veLM1G2G5w4f5bPcirmYTvY4rW+iZf2JHXuuHOVTsjBSnndJX5fTYW44/EKOVTfv+RlNQxn5kfoN9yYT5PZyGei1SzykJGrXjCK1WKuaW8imws2FjOfVb7knPQM4Gs9Fqc1ESRZNbAqTKtwqk943ja0YFreoIngbbvW7DwDiSs0PEm5ksLHiPsKSSViaDdxq6BvJb1BNM5GgZNfYAf9XF9iRP3pjnN4Nf5VF9iRUdKJLDvijQ0a30y8Sa0GD9f5v5VsLZfH96xTQ5Pqtn8ZH8q1OKuWNRpSlTTFxleMMTKPDyJwyDg6+FNKiVIR1N1zNMOJSQp2ZDOqpREZJk1klXUso4kzmuOZX4RMycmdPkTd8i4klSBeTsVqMCByFHPSL3rw+Mj1n2Lkgf4j5gPapkg1iT3JF7ku4ji63+4Ljd2DawHmdIPvUy4C2/kavKSIun5qoDtjkb42yB37rm49a8+LxL+pla88EbxuTz4m3Ja4+IOv4k7Pbare/wCB6g3s1kY4cfqSL38SUniLXFrgWuBsQQQQeIg7Eg4qWwJCbkk5KOKSckZPEUp+8n8kqOzK1vQx4Do+jL28qyOn7yfySo7MrXNDHgOj6MvbyrktK/1Hgjp9HfB8WGmfwHWdGLt4lTdF8r/gMLYwCbF2N/F4wrlpn8B1nRi7eJVDQ2SY4G/5TvWCqFK921uJsUk1FS75Iu0lLVOFrR7QdjuA341x8BqhsbH1Ov8AaVo+CC7jd++NzZ7h80NwF97gBs4cVw3J4BB1psDfGWQg2JOIviMdnMhVO9ivDR2IqUkdS0tYWs1iMBY7BgTcu5l47JtU75jPHhs/eVlrGXqov2cntapNS9PKNrEPUqUm7mePzeq+BrOr/UmU2SaoSCPUaXluta1t7fVv33GtQUPLHevHkn/6hSQxdTWRVNH0VbiUg5u1p/s2YbcdnPiuTmvW/Rs6/wCq08RjiHjwGK91eZL1+qhey6BjVZHLDNuUzQ12prWHFwcPOjdbqX0gAfGDTZx+QGz3qAMrR80+d3uC38LNzpqUtpz2KpKnVcY7BZz0m5y7ZWRcLHHmc4e0JTd4DwTR+OzZR1b0+1Ws1u4hjG/eMnsumU8QUtLQOcC6M7q0C5LA67RxujIDgPHa3jUY88/UU6MlLYxzg1tGrai2B2JKoj4ef2LuZnP1FN91sLeI+xEthLBazlyY5z+DX+VRfYkT1xTLObwa/wAqi+xIqOlf6d8UX9G/HXidaMKkNa8H50gaOchtrq/0eWGuLrfN23LRfG2AJueYKr5J0UZbpgRCKdocbm76d+Iw2vabeZPu4POHlU38H+WsCljJU4ZLGhidGQr1HUb1+nEtnxoABzcBHBxpF+VgeNVruFzi5VN/B/lr0ZjZxcun66P8tSLHW/b7+hE9Exf7vf1JqTKI/wBkLj4xFiMetRIzJzj5cHXSfgXncPnFy6fro/y1L2l/jz9CLsWPzcvUeOyn/u6SdlInhPWm/cJnDyqb+D/LXncJnDyqb+D/AC09aVa/bz9A7Ej83L1FXV/jPWuHVn+7pjlnNvL1LTyTyvpxHGzWeQKMmw4gI8VRzn/W/TN+op/y07teXy8/QOxIfNy9TQjVBcOqQoLNF+V8pbr8FkhduWpr6zKVlt019W148e8crF3CZw8qm/g/y07tmXy8/QXsWHzcvUbOnCTMwT3uEzh5VN/B/lr3uEzh5VN/B/lo7Zn8vP0HdjQ+b39RWDLLJW7lU3IAtHNtkh4g4/Pj8R2cHEonKTTC/VfbgIIILXA7HA8IKkO4TOHlU38H+WvTmJnDyqb+D/LTFpaUf0x9/Qlei4va/f1IP4SCSARgD85ljqi5sScfvXG7gu1cL9JgGy+0mynu4LOHjpv4L8tedwWcPHS/wX5aO2Ku4ctF013kPRzAtqBfEUlR49kZ4Rgtf0MeA6Poy9vKs2m0fZwOY5hdT6rmlrgDSNu1wsRcMB2Fazo3yFLR5Lp6ecNEkYkDg1wcN9LI8WI24OCzcRXdeedl+hRVGGVEfpn8B1nRi7eJZpmFlR0NKxzCL7gb3c9hDRtILQT86y1vSRkKWsyXUU8AaZJBGGhzg0b2WN5uTswaVklBo6zghjbHE6BrGiwGvTG3nLCT50ynUyNsbXo9NFK/fcvFPnxUEX+SwNrGR9zhfDee1PoM6Kl5a1vwcl1/7V2Fmlxv8nhsVB7is4/pIPSpPwL0ZmZyfSQ+lS/gUkq0XsiQQwtRfqqPn9y21+ddS2XfCPXbcAh/AeeNIHP2q/y/Sb+Wqycy84/pIfSpPwLzuJzj+kg9Kk/AnxxELK8Pf0GPCVbvLU8/uWV+kCqAv8n1t/LTKTPupL9feB2rq3Dh3t72tqcah+4nOP6SD0qT8C87iM4+XB10n4E+OKpr9nl9hrwdZ7avn9ya/wCYdYPnM/c/LXh0jVnKj6mflqG7iM4+XB10n4FBZ2R5aydGySqlia179RuqKV51gC7EBnEE7rdL+2uX2Dqdb+6+f3J/KeXJKiUSTEawaW3GriMLYaoA4U2NQOM9TVQv+Ydd9OPqaf8ALVyzdyRl2up2VFPJCY3lwaXClad44sNwWYYgqzDSigrRhz9CvPRLm7ynr4eo4NSOM9TVyav/ABepvuTzuHzi5dP10n4Edw+cXLp+uk/ApO2P8efoN7HXzcvUaRZTcxwc17muBuHDVBB8RCkfhjaobQypvwNjbHUDmAGrJzYHxFI9w2cXLp+uk/AgZj5xcun66T8CjlpW+tR177+mwljovLqzauBFS1JBIJsQbEENuD1JB0gPD9kKcOY+cR2vpz56T8C87hc4uXT9dH+Wn9rv5eYLRaX7uRCujOtbC9yO+Zbe7cb2TDOY/o6QXFxVxA+I6kmF9h8ytPcLnFyqfro/y00ypowy9Ux7nMYHM1g7V16du+AIBu1oPCVVxOkZV6eRos0MDGjPOmfQyEIWYaAIQhAAhCSqKpkY1nuawcbnBo6ygBVCrtZpEydF39bSX4mzMeephJUTNpqyS3/utbow1J9eogB7pT8DVvk59oXyQV9A5+6YsnVOTqmCGSV0kkJaz5GRouSNpda2xfPqANw/4ZttfzUvtqFua+atCmftLk01Xwp0jd1EGpqxl/6vdta9tnftWsxaccknbUub0oKj7mFAF8QqpSaU8lyd7W046bnR/bAU9Q5agn/UzQS/s5Y3/ZJQA9QhCABCEIAEIQgAQhCABCEIAEIQgAQmtblWGEXmliiHHJIxg/eIUDV6UMmR99W0x6D907MFAFoWP/8AEl/8Kl8qd2blZZdN+SW7KlzujBU/ewLM9M+kajyjTwR0rpHOZOXu1o3MGqWFuBPjKAMjX1NoN8B0/Tn7eRfLK3TRbpYoKLJkNPUPlbIx0pdaJ7m7+V7xYt24EIA29Co0OmzJLv8AutXpQVI9eopWj0kZNl72tpOZ0rYz1PsgCyISFLWxyjWjex442Oa4dYKXQAIQhAAhCEACEIQAIQhAHzjnppTyrPPNFEJKSON7mFjBqzCx+fId9rdGw59qzWvnme4umdK93C6Rz3O63L7Hypm7T1P66JjzawdazwOIPFjbzqsV2iWlf3pkb4jqvHrF/WgD5VXi+jqvQZG7vXRHnjLfYSoat0GNbt3HzPk/CgDCkLXZtEUQ4R5nv9yQOimLjPpO9yAMpQtci0SRHh/ed7lKUehON3I875PwoAw9dxB197e/Ba9/Uvoqk0GRDbuPU53tAU/QaKaaPafRY1vtugDEs0s5MtROHweSoc0fMmO6R24rSX1R0bL6NzTypNUUkctREIZSCHsBu24JGswnHVNri/Hw7T1Q5s08XexgnjdvvVs9SlUACEIQAIQhAAhCEACEIQBGZzZVfTUk08cTpnxxl7Y27XkfcNptjYFfNGX9IuVqwFzpZo4ze0cF4mAcW9Os4dIlfVSg8p5l0k5LnwsDjtczeOJ4zq4E890AfHk2sSS/Wudpde55yUmvqSt0PUz+9e4eJzGP9llB1Wghh2GA87XN9l0AfO6Ft1ZoSYzbuXmfJ+FRcmiWIcPU53uQBkqFqw0Uw8Z9J3uTmDRDEeHrc/3IAyBC3ei0Hxu+i87pPwqco9CELdu5DmaXe2yAPnWidK1wMRkDuAsLg4cxatRzKzyy5EW4Pqori8dQbucOJsh34dxbR4itaoNGdNHxnma1o+9WKhyPFD+rY0Hj2nrKAHULyWgkFpIBLTa7SRsNuELtCEACEIQB/9k="/>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latin typeface="Verdana" pitchFamily="34" charset="0"/>
            </a:endParaRPr>
          </a:p>
        </p:txBody>
      </p:sp>
      <p:sp>
        <p:nvSpPr>
          <p:cNvPr id="24581" name="AutoShape 10" descr="data:image/jpeg;base64,/9j/4AAQSkZJRgABAQAAAQABAAD/2wCEAAkGBhQSEBQUEhQQFBQWEBQUFBQVEhAUFBAUFBUVFBUUFBQYHCYfFxkjGRQUHzAgIycpLC8sFR4xNTAqNSYrLCkBCQoKDgwOGQ8PGTUkHiUvKSksKSwqLCwpLDYtKy4sLCopLCwqKi8sLCkpKiksLy0pLCwsKTApLCksKSkpLCksKf/AABEIAJ4BQAMBIgACEQEDEQH/xAAcAAABBQEBAQAAAAAAAAAAAAAAAwQFBgcCAQj/xABSEAABAwIBBQkKCgcGBgMAAAABAAIDBBEhBQYHEjETIkFRUnFykbMWMjVhdIGSobHRFBUjQlOTssHS0yUzc6KkwuFDVGJj4vAIFyREg5Q0gsP/xAAbAQABBQEBAAAAAAAAAAAAAAAAAQIDBAUGB//EADgRAAIBAgIGCAQFBAMAAAAAAAABAgMRBBIFITFRcaETFBVBgbHh8DNSkdEiIzJCYTRTYsEGJPH/2gAMAwEAAhEDEQA/AMmyLkHd23GuXa5aGtAN7NDieq/Un1TmfueoXlwD42yMN4yHMdscLfeu81Ji2IuaSDursRa+LAD6iQpirqN0cDZosLANY1jQBxNbzk+dbGDwkKsFKS37zPxGIlTbSfkV7ubZyn9TV73Ms5T+oKaDF2GK92bQ3c2U+u1d5B9zDOW/qCO5dvLf1BTwjXQjR2dQ3c2J16rv5EB3Lt5buoI7lm8t3UFYBGvdzSdnUN3Nideq7+RXu5ZvLd1BHcs3lu6grDqI1EnZ9HdzYdeq7+RXu5dvLf1BedzDOW/qarAWLksSdn0d3MOvVd/IgDmyzlP6mrzubZyn9TVPFiTLUdn0d3Md12rvITudZyn9TV53PM5T+pqmi1Jlqb1Cju5jljKu8ie59nKf1NXozcYfnP8A3VKWXoKY8DS3cx3W6m8ZQ5oNcH2kcNSGSTYMdzaXW86+hdDHgOj6MvbyrF8lnCfyKo7MraNDHgOj6MvbyrKxNNU55Ymjh5ucLsNM/gOs6MXbxL5zpc2NeNjvlTrMDt6y4F+C6+jNM/gOs6MXbxKjaOaGV9BCWxyuZZ1y0A4gNtbzk35vGm0IwcrT2Dqrko/hMx7kv231f9Fyc1Rxy+gt1bkJ7mfKMqWO4QI3EeLHV5kynzGDtorPqj4v8HOr3R4bd5lTpK3cYuM1m8qT0Qve5VvKk9Fa6zR6wG//AF45oSf5E8OY0bhiK4c9OR/Kl6PDe7hnrmNMzLJFwJyOMRnH1Lo5ku4p/qne5bzDmy1jG2+F4NA/Um+AtjguZchB/wDfB/4He5RqnQft/cc51vdjBTmd+2+rPuXJzTHHL6H9FuTszWHb8M+pPuSE2YUbhj8M+o/0p3R4f3f7jOkr+7GJ9yjeVJ6P9EdyjeOT0f6LYTo7jH9//wDX/wBK8Oj1nAK//wBc/hR0WH93+4dJX92+xj3cs3jl9H+i97lB/neh/Ra03R8Lm7a4C+HyJxGq3HvOVrDzBOafMcNwtX7PoCf5EOlh+7/f3BVK3uxjncl+3+rPuQ7NS2J3cDjMZw9S3CHNjV4a87NsBwtgOBJ5wZFDKSZw+EYQPO/jLQLi1zhz4+JR9HRva3mSZ6nuxh3c6zlSdTUdzrOVJ1NUw4LhXXgKZV65UI1ma7TsMvoheZVzV3GmdNrPwlYwNc219YON/wB31qWZIRsSucFQX5Mffgq4h+5IqmJw0acMyLFDESnOzGeY7wA1zgHNbUtc5paHAtAZcFvDhwKxZelZJO50TQxlmgANDASANYhvBc39SrWaLfkXXDj8rsaLnvW7Ap7cxchuIBtfem/Uruj6kFkg3+Kz1Wey+/Z3EONo1XCdZR/Amk3dbbLu2943EaUEScNiSjYVtGHnGwiXQiTsQrsQJgmcZbkvdxT3cV7uKQM4y3JcmJPtxXJiSBnGJjXBjT0xLgxpQzDJzEmWJ46NJOjS2HqQ0cxJuanbmJFzU1xJFIbFq8SzmpMtUbRKmPMk7KjyKo7MratDHgOj6MvbyrFslDCo8iqOzK2nQx4Do+jL28q53H/F8Dbwfww0z+A6zoxdvEobRK1gyPAXtDryuaLh53xDbd611hhtOCmdM/gOs6MXbxKP0Nx62RoRcD5VxxLhs1eIhUS2XGkhjeC0taBhgNexHGQ5jeEDqSsuT2NBLWtvhwHjv80X2rmOgcCCHNw8UxGy2wy2T2TYeZDk0riZURUtNe5MbCdly2Uk2495e1kvDRhws5jdXi33rDmjxKJo87W/C20z2u1nvkaxw1CHbmXYu2EYNPAVYn1DAbFzAeIuaLJtOrnV1cdOk4Wb7/8AwRGTmC9mgX22tjz8a4+Lm2tYW4rC3UnAqWG9nMw275uHOuXV0Y2yRj/7s96luxlkcfFzCAC0WGwYWHMOBesyexvegDmwXb6yMbXxjC+LmjA7DtQ2sjN7PjNhc2c3AcZxwReQahM0g8fWj4IPH1rr4wi+ki9NnvXMtcxpxfGMAcXtGB2HbsReQaj0Ug8fWvH0wGwE8xA9q9gq2ONmuY48Qc04eYpzZJdhZDIUgAwjPNdgPHx22lQme1ExmT6p4aA74MW3wvqg4NvxY7FaLKAz98GVX7E+0J9NvMuI2aWVmEQVd9qXqLFjtnen2FR0kdsQlWVG9IPJPsXTTpmBCYwcF7ljwXJ5ZF2ci7c1c5aH6Mk8si7ORU8evyn4FrBv8xHmYDXFjtQOLt0Ng25cd6NgHiVhbR6mGpqeK1vFsURourdxJkAvqyHDnYG/ernlevFRLriPU3oBGs52sRffEuF74+pGj3K0dWqz1+L1FbSUopy/FrutXgtZENhSrYE6ZAl2U61nIws40bAuxTqQZSpX4IonMemRYgXhhUoadIyxWBTZVFFOTepEkIynJQjtepeJHmJcOiU3T5JLwCuKrIrm8F1hx/5Hg3PLr421ed+R0r/4xjVG943+XNr8rcyCdEknRp++NJPjXRxaew5i7QwcxIuYnz40g9ikSHKQzexIvYnj2pFzENEqkM3NSbmp05iRe1MaJ4yFsmDCo8iqOzK2fQx4Do+jL28qxrJwwn8jqOzK2XQx4Do+jL28q5nSPxvBG/gvhBpn8B1nRi7eJROiMt+JoNbV/WuAvqcIbfvvFdS2mfwHWdGLt4lFaIWNdkinDt1/XOeCwP2sDTZ5aNh4jtVBFxl1ya5vzXtGwlrfg5Bw2nUan8jrg2xw2Xtfz8CSpNXEDdDw79snqLwE4ASPWKUvJej9sFY6qBqC4zGTUL4dUFwcHN2YtJdccItwqx5Qybra5DWkvYWE2aHNFrd9fHj8ykkJIRUP06h1ScqllN3tq9/UjYqB7mkSbmAWhobuYwAIO+OuQ7YorLWZzakkOEbPkxGH7mx29GscATve+9Ss6FLGrKEs0XrIJ0YTjlktXFlRy5mKyYMFmm0cbC7c49YiMNAxLsL24PGlqDMtgfK8tjaJIdx3MRRhurrB9zqu3xwtirQhSdZq2y31DOq0rt218WUP/lu0l+DRrkXduUO9GqW4N1sNt8MbhOsu5iiVjGANdqxRxl2pHrFsbWgG7nYbNg41ckJetVbp5tnAb1Sja2Xm/uVjN/NUQVLpw0MvEYwwNjAALmvvdpxxFsVZ0IUM5ym7yZPCnGmssVqBQGfrb5Nqh/kn2hT6gc/PBtV+xPtCWl+uPFBU/Q+DMKFA7/D1pCqoXMxNrG+w34E9inttRlB+9HOfsldbNSRzMGmRSTy6P0ZJ5XF9iRLSs4Qksun9GSeVxfYkVHSC/JfgXcE/zUdaOW3jk6f3NV3jgVP0XsuyXpfc1aFFTowMrYdePmY+ln/2pLh5DeKmTyGkTqClT6OmUk6pTp02xi2lXfwdSAgXMrLYdag6S5cULIiZYknDTtc8NdsdhzHgKfSMUPNlRrZtVus54sLACzSccSeccajxdOpWoSp0tr1a9lu/kWtH1qVDExq1b2jr1bbrZzsXPJGTLCx8/OlMvQBlPK8gYCzfGXWAPWfUmOT4Kp+LJdXhxAscOb7lxlmuleYqeqa2P5VrnvB3r2bL+s/0XPYbQ2SpHNJNJ3aW3n/o6HEaZdSEpRTTepN7LvgJU+aQdCwuG+LQTx3ONvWoqvzd3LfHg2A3Wm2aRcEWIuCLEW8SreXJIbEOLhf51wbeMjiWXiempzlOE2nJttJtXbIp4enGCVlqM4ygQ865c90rr7prBoFxg3VI2723AFHPapCraNc6p1hfA2Iv5k0e1ek4Ch0GHhTe1JX49/M5StUz1HIZuYk3NTp4Td6u2BMavCQe1OnhIvCa0TxZ3QDez+R1HZlbFoY8B0fRl7eVY/RDez+R1HZlbBoY8B0fRl7eVctpP4/gjpMB8HxDTP4DrOjF28Sj9DEbzkiDUeG2fJcFgdrXDbcItYqQ0z+A6zoxdvEmuhHwPF03/wAqzS8XqJrh3xB5m6v3ldoQgAQhCABCEIAEIQgAQhCABCEIAFA5+eDan9ifaFPKEz2H6Oqf2J9oUlL9ceKI6v6JcGYU4JKZ1xbn9hTmojsmrx9/sK7Wa1HIwesQOCRzhH6Nk8ri+xInL2ptnCP0Y/yuL7EizdJr8h+BpaPf5q8R9ojZds3SHsatQp6ZZvoXZcT84/lWtwQrPw87UUuPmVNIUs2Kk+HkJxUydMp0vFGnLRZNlUHU6KsMHx25/YmczVIypnKE+DGVUR82AJOwAk8wxKqGRZNaUyEd88uPnN1aMtwvfC9kRaHOGrdxIABIDjgD826hKLNsxjfS4/4WAD1laNJpRdylUgpR22ZoeTMpsDRYhNqKBtXVyukAfGyMRgEYXJ9o32PjVIMc0Z3jg5twOIgcduFXjNeZrITjvnPLj7B7L+dY2kalPAUnWb1vUvPyRq4Cc8VUjTktS1vc/bZ1JmeGk7jUTxNPzQbj1Eeu6hsv5uthhfI98sjtjS52Gs42BsOvbwK2S1gsqTndXaxawbLlx9g9pXO4DS1bHY+nQhLVe7asnZa3d2vrtbb3mrjMJQw+HnUy92rba71bNhVXhIvCcPSD16gjjRs9IPCcvSDwnEkWN3hIOCcuCRcE1omizqkG9n8jqOzK17Qx4Do+jL28qyKm72fyOo7MrXdDHgOj6MvbyrlNKfH8EdPo74Piw0z+A6zoxdvEmuhHwPF03/yp1pn8B1nRi7eJVXR3JN8TQfB5XMcHyXa0wXdcM1b7psG3Ys+Ec8rXsXKk+jjmtfga6hUXJUlcJacyzucy/wAuCaQNF2nAaov31sQVZZ6g629lAGHzojz7TdPqUsjtdPgNp1lNXtbiSqFFNrN6PlGk4338eO2xwNuLqXjq0/SN2/SRDDrUeVkmZEshQ0GVGX31RFgdm6w4+PA4JV+WohslhP8A54xbrKMrDMiUQoR2WGnZNEMfpoNnWu4ctswDpYdmLvhEXsB/3dGVhmRMIUf8aRfTRfWs96PjSL6aL61nvSC3JBCjDlqD6eH65n4l58ewf3iD6+P8SXKxMyJRQuevg+p/Yn2hL/HcH08H10f4lD525ZgdQ1DWzwuJiNgJmEnZsAOKkpReePFDKklkfBmUysUfURW9fsKkXyN5TfSCbTOB4W8PCOJdlKSttOSgncj3JtnH4Nf5XF9iRPZmgbCOsJlnGf0a/wAri+xIs/SbToPwNDR6arLxJrQeP1/m/lWwRMWQaDv7fzfyrZoWYLGpO1ND8VHNiJeHke6lvuXjnrp7kg9ycv5I5atgnNImUr0tLL4vOmUjlZpa1sKNWWs4kcmshSsjk3kcrsEVJMSeVzHWOZfVO1ePKQen1cPSxEMlWKktzEhVnTlmg7P+B5Plt+qADjw4exRFTMXG7jcpR5TeQpMHozC4R5qNNJ77a/rtJK2LrVlapNtbu4RekHpZ6QetZFZCL0i9LPSTk8ehByRcE4eEi9NZNE9p+8n8kqOzK1zQx4Do+jL28qySn7yfySo7MrW9DHgOj6Mvbyrk9K/H8EdRo74Piw0z+A6zoxdvEqjoup2uydES1pOO1oPFxq3aZ/AdZ0Yu3iVX0UeDouc+wKnh/wBfgLpH4S4otwomYbxnfN+a3lDxJ0aJmzUZ6DfciQarb8Os37QXTZtZWG7szoxyxI74KwNG8ZsHzG8XMm8kbOQz0W+5SI7wX5I9ijqnDYME+FrpENWTGclFFwxxegz3JtLQxfRxegz3Jw56Se9XoRRQlN7xo6ijH9nH6DPcufgcX0cfoN9yVe5IOdZWYxRC5veLM1G2G5w4f5bPcirmYTvY4rW+iZf2JHXuuHOVTsjBSnndJX5fTYW44/EKOVTfv+RlNQxn5kfoN9yYT5PZyGei1SzykJGrXjCK1WKuaW8imws2FjOfVb7knPQM4Gs9Fqc1ESRZNbAqTKtwqk943ja0YFreoIngbbvW7DwDiSs0PEm5ksLHiPsKSSViaDdxq6BvJb1BNM5GgZNfYAf9XF9iRP3pjnN4Nf5VF9iRUdKJLDvijQ0a30y8Sa0GD9f5v5VsLZfH96xTQ5Pqtn8ZH8q1OKuWNRpSlTTFxleMMTKPDyJwyDg6+FNKiVIR1N1zNMOJSQp2ZDOqpREZJk1klXUso4kzmuOZX4RMycmdPkTd8i4klSBeTsVqMCByFHPSL3rw+Mj1n2Lkgf4j5gPapkg1iT3JF7ku4ji63+4Ljd2DawHmdIPvUy4C2/kavKSIun5qoDtjkb42yB37rm49a8+LxL+pla88EbxuTz4m3Ja4+IOv4k7Pbare/wCB6g3s1kY4cfqSL38SUniLXFrgWuBsQQQQeIg7Eg4qWwJCbkk5KOKSckZPEUp+8n8kqOzK1vQx4Do+jL28qyOn7yfySo7MrXNDHgOj6MvbyrktK/1Hgjp9HfB8WGmfwHWdGLt4lTdF8r/gMLYwCbF2N/F4wrlpn8B1nRi7eJVDQ2SY4G/5TvWCqFK921uJsUk1FS75Iu0lLVOFrR7QdjuA341x8BqhsbH1Ov8AaVo+CC7jd++NzZ7h80NwF97gBs4cVw3J4BB1psDfGWQg2JOIviMdnMhVO9ivDR2IqUkdS0tYWs1iMBY7BgTcu5l47JtU75jPHhs/eVlrGXqov2cntapNS9PKNrEPUqUm7mePzeq+BrOr/UmU2SaoSCPUaXluta1t7fVv33GtQUPLHevHkn/6hSQxdTWRVNH0VbiUg5u1p/s2YbcdnPiuTmvW/Rs6/wCq08RjiHjwGK91eZL1+qhey6BjVZHLDNuUzQ12prWHFwcPOjdbqX0gAfGDTZx+QGz3qAMrR80+d3uC38LNzpqUtpz2KpKnVcY7BZz0m5y7ZWRcLHHmc4e0JTd4DwTR+OzZR1b0+1Ws1u4hjG/eMnsumU8QUtLQOcC6M7q0C5LA67RxujIDgPHa3jUY88/UU6MlLYxzg1tGrai2B2JKoj4ef2LuZnP1FN91sLeI+xEthLBazlyY5z+DX+VRfYkT1xTLObwa/wAqi+xIqOlf6d8UX9G/HXidaMKkNa8H50gaOchtrq/0eWGuLrfN23LRfG2AJueYKr5J0UZbpgRCKdocbm76d+Iw2vabeZPu4POHlU38H+WsCljJU4ZLGhidGQr1HUb1+nEtnxoABzcBHBxpF+VgeNVruFzi5VN/B/lr0ZjZxcun66P8tSLHW/b7+hE9Exf7vf1JqTKI/wBkLj4xFiMetRIzJzj5cHXSfgXncPnFy6fro/y1L2l/jz9CLsWPzcvUeOyn/u6SdlInhPWm/cJnDyqb+D/LXncJnDyqb+D/AC09aVa/bz9A7Ej83L1FXV/jPWuHVn+7pjlnNvL1LTyTyvpxHGzWeQKMmw4gI8VRzn/W/TN+op/y07teXy8/QOxIfNy9TQjVBcOqQoLNF+V8pbr8FkhduWpr6zKVlt019W148e8crF3CZw8qm/g/y07tmXy8/QXsWHzcvUbOnCTMwT3uEzh5VN/B/lr3uEzh5VN/B/lo7Zn8vP0HdjQ+b39RWDLLJW7lU3IAtHNtkh4g4/Pj8R2cHEonKTTC/VfbgIIILXA7HA8IKkO4TOHlU38H+WvTmJnDyqb+D/LTFpaUf0x9/Qlei4va/f1IP4SCSARgD85ljqi5sScfvXG7gu1cL9JgGy+0mynu4LOHjpv4L8tedwWcPHS/wX5aO2Ku4ctF013kPRzAtqBfEUlR49kZ4Rgtf0MeA6Poy9vKs2m0fZwOY5hdT6rmlrgDSNu1wsRcMB2Fazo3yFLR5Lp6ecNEkYkDg1wcN9LI8WI24OCzcRXdeedl+hRVGGVEfpn8B1nRi7eJZpmFlR0NKxzCL7gb3c9hDRtILQT86y1vSRkKWsyXUU8AaZJBGGhzg0b2WN5uTswaVklBo6zghjbHE6BrGiwGvTG3nLCT50ynUyNsbXo9NFK/fcvFPnxUEX+SwNrGR9zhfDee1PoM6Kl5a1vwcl1/7V2Fmlxv8nhsVB7is4/pIPSpPwL0ZmZyfSQ+lS/gUkq0XsiQQwtRfqqPn9y21+ddS2XfCPXbcAh/AeeNIHP2q/y/Sb+Wqycy84/pIfSpPwLzuJzj+kg9Kk/AnxxELK8Pf0GPCVbvLU8/uWV+kCqAv8n1t/LTKTPupL9feB2rq3Dh3t72tqcah+4nOP6SD0qT8C87iM4+XB10n4E+OKpr9nl9hrwdZ7avn9ya/wCYdYPnM/c/LXh0jVnKj6mflqG7iM4+XB10n4FBZ2R5aydGySqlia179RuqKV51gC7EBnEE7rdL+2uX2Dqdb+6+f3J/KeXJKiUSTEawaW3GriMLYaoA4U2NQOM9TVQv+Ydd9OPqaf8ALVyzdyRl2up2VFPJCY3lwaXClad44sNwWYYgqzDSigrRhz9CvPRLm7ynr4eo4NSOM9TVyav/ABepvuTzuHzi5dP10n4Edw+cXLp+uk/ApO2P8efoN7HXzcvUaRZTcxwc17muBuHDVBB8RCkfhjaobQypvwNjbHUDmAGrJzYHxFI9w2cXLp+uk/AgZj5xcun66T8CjlpW+tR177+mwljovLqzauBFS1JBIJsQbEENuD1JB0gPD9kKcOY+cR2vpz56T8C87hc4uXT9dH+Wn9rv5eYLRaX7uRCujOtbC9yO+Zbe7cb2TDOY/o6QXFxVxA+I6kmF9h8ytPcLnFyqfro/y00ypowy9Ux7nMYHM1g7V16du+AIBu1oPCVVxOkZV6eRos0MDGjPOmfQyEIWYaAIQhAAhCSqKpkY1nuawcbnBo6ygBVCrtZpEydF39bSX4mzMeephJUTNpqyS3/utbow1J9eogB7pT8DVvk59oXyQV9A5+6YsnVOTqmCGSV0kkJaz5GRouSNpda2xfPqANw/4ZttfzUvtqFua+atCmftLk01Xwp0jd1EGpqxl/6vdta9tnftWsxaccknbUub0oKj7mFAF8QqpSaU8lyd7W046bnR/bAU9Q5agn/UzQS/s5Y3/ZJQA9QhCABCEIAEIQgAQhCABCEIAEIQgAQmtblWGEXmliiHHJIxg/eIUDV6UMmR99W0x6D907MFAFoWP/8AEl/8Kl8qd2blZZdN+SW7KlzujBU/ewLM9M+kajyjTwR0rpHOZOXu1o3MGqWFuBPjKAMjX1NoN8B0/Tn7eRfLK3TRbpYoKLJkNPUPlbIx0pdaJ7m7+V7xYt24EIA29Co0OmzJLv8AutXpQVI9eopWj0kZNl72tpOZ0rYz1PsgCyISFLWxyjWjex442Oa4dYKXQAIQhAAhCEACEIQAIQhAHzjnppTyrPPNFEJKSON7mFjBqzCx+fId9rdGw59qzWvnme4umdK93C6Rz3O63L7Hypm7T1P66JjzawdazwOIPFjbzqsV2iWlf3pkb4jqvHrF/WgD5VXi+jqvQZG7vXRHnjLfYSoat0GNbt3HzPk/CgDCkLXZtEUQ4R5nv9yQOimLjPpO9yAMpQtci0SRHh/ed7lKUehON3I875PwoAw9dxB197e/Ba9/Uvoqk0GRDbuPU53tAU/QaKaaPafRY1vtugDEs0s5MtROHweSoc0fMmO6R24rSX1R0bL6NzTypNUUkctREIZSCHsBu24JGswnHVNri/Hw7T1Q5s08XexgnjdvvVs9SlUACEIQAIQhAAhCEACEIQBGZzZVfTUk08cTpnxxl7Y27XkfcNptjYFfNGX9IuVqwFzpZo4ze0cF4mAcW9Os4dIlfVSg8p5l0k5LnwsDjtczeOJ4zq4E890AfHk2sSS/Wudpde55yUmvqSt0PUz+9e4eJzGP9llB1Wghh2GA87XN9l0AfO6Ft1ZoSYzbuXmfJ+FRcmiWIcPU53uQBkqFqw0Uw8Z9J3uTmDRDEeHrc/3IAyBC3ei0Hxu+i87pPwqco9CELdu5DmaXe2yAPnWidK1wMRkDuAsLg4cxatRzKzyy5EW4Pqori8dQbucOJsh34dxbR4itaoNGdNHxnma1o+9WKhyPFD+rY0Hj2nrKAHULyWgkFpIBLTa7SRsNuELtCEACEIQB/9k="/>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endParaRPr lang="en-US">
              <a:latin typeface="Verdana" pitchFamily="34" charset="0"/>
            </a:endParaRPr>
          </a:p>
        </p:txBody>
      </p:sp>
      <p:sp>
        <p:nvSpPr>
          <p:cNvPr id="24582" name="AutoShape 12" descr="data:image/jpeg;base64,/9j/4AAQSkZJRgABAQAAAQABAAD/2wCEAAkGBxAQEA8UEBIUFBQPDw8QDxQUEBQQFBAPFBQWFxQRFBQYHSggGBolHBQUITEhJSkrLi4uFx8zODMsNygtLisBCgoKDg0OFxAQGiwcHCQsLCwsLCwsLCwsLCwsLS0sLCwsLCwsLCwsLCwsLCwsLCwsLCwsLCwsLCwsLCwsLCwsLP/AABEIAM4A9QMBEQACEQEDEQH/xAAcAAACAgMBAQAAAAAAAAAAAAAAAgEDBQYHBAj/xABQEAACAQECBwoHCwsEAgMAAAAAAQIDBBEFBhIhMVHRB0FSU2FxdJGTsxMVc4GSsbIWIyQyNUNUcqHS4RQiJTM0goOUoqPBQkTw8cLDF2Jk/8QAGgEBAQEBAQEBAAAAAAAAAAAAAAECBQMGBP/EADgRAQABAgIFCQcDBQEBAAAAAAABAhEDEgQFMVLBFCEzQVFxkaHRExUiNHKBsQYjYSQygpLwQmL/2gAMAwEAAhEDEQA/AO4gAAAAAEOSAjwkda60BHho8JdaAh2iHDj6SAX8rp8OHpoBXbqK01IenHaBHjChxtPtI7QFeFLPx1LtYbQIeFrNx9LtYbQF8c2X6RR7aG0A8cWX6RR7aG0CfG9l+kUe2htAPG9m4+j20NoE+NrNx9LtYbQDxrZuPpdrDaBKwpZ+OpdrDaAywhQfztPtI7QGVspP5yHpx2gMrRDhx9JAN4aPCXWgJ8JHWutASpLWBIAAAAAAAAHzzur2mfjW1JTklHwKSyncveob3nIrTnaJ8KXpMcyklWlrfWxYK5AI0tS6gIuWpdQBctS6kAZtS6gDNqXUBGbkAm9cgEXrkAL1yAGbkAM3IBGbUgJuWpdQAorUgoyVqXUEGRHUupBUZEdS6kBKitS6ghkxYMqjW++tgdS3BKsnarYm2/g9N3Nt/wCt7RCS7WVAAAAAAAfOO6o/0tbfrUl/ZpkVreDrHCq55d/5qhddJrTlX6OZHR0HRsPGzZ+qzm6w0rEwcuTrvwZWlgGzuN+TLS0/fJ7ToRq/A7POXKr1ppMdceEB4As/Bl2k9pfd+B2ecs+9dJ3vKPQjwHZ+A+0ntHu/R93zn1X3npO95R6IeBaHA/rntLyDR93zn1X3jpG95R6I8T0OL/qltHIcDd859T3hpG95R6BYJocWuuW0vIsDd/Kcv0je/CfFVDi4/btLyPA3YTl2kb8pWCaHFR6hyPA3ISdOx9+TrA9Dfpw6i8kwNyGeX4+/JvFNn4qHojkmBuQnLdI35K8FWfioeiOSYG5C8t0jfkviqz8VDqHJMDchrlukb8rY4Js0tFKCeq7TzbCckwNyEnTdI6q5K8D2fio9ReR4G5Ccv0jflMMCUXopR+3MTkeBuQvL9I35XLAVnXxqafIr0usciwdyGfeWPvyieBrPxUfNlbRyLA3YT3jpO/KqWBrPxa65bRyLA3Wo1hpG/PkR4Gs/F/1T2k5Fgbv5a94aRv8A49CPA1n4H9c/vE5DgbvnPq1GsNJ3vKPQjwLQ4L7Se0nINH3fOfVqNY6TveUejD4QoRpVZRjfdkxavbem/ffMcfTMKnCxctOyzt6DjVYuFmr23dL3AZfDLZ0WPeI/K/XLuJUAAAAAAB83bp7vwtbvKU+6pkVicBL9Zzw/ydnVf9tf2cPXE/FR9+DN2V57uF6946ri1xeF0oleESrlENxKtxDcSRxI1EiNNvQC8QtjRS05wxNfYa4rNysKVhqCMjRbgqUgPfRpL5zM/wDnxtRHnXMdW1fKN2bQt67QaiH5pqmdqqSCxKuSDcSrkg1Eq2g3EkaDUSVoi3a1h1e/vycPXI4Gsum+0cX0mqug+88HQtwB/DbX0Rd5E/A6Mu6lQAAAAAAHzZulO/Ctu8sl1U4EWGOwCs1T60fUdrVf9lXe4OuJ+OjullUjquO9sHlK/wAz5xDwri0klEESXwTegNRJlZ0tOf1BJxOxMkEvcjCkYaQwpGGoLcFPSouTzed7y5yF7PXTpqOjTr3/ADahZ41Yl+aEMrMCFVrlWrZqC2idq1NS0dW/+IuxNMwWUQRKtxDUSrcQ3EkcQ1ElcQt2sYfXv/8ACh65nA1n032ji+m1R8vPfPBv24F+32rob72mc90pd2KgAAAAAAPmndGf6Ut/l37KIryYAX5k/r/4R29V/wBlXfwfP65n9yju4spcdRx7rKE8l8jzNESYvFmRVn331L/Jb3fmmrLzdaZR1aC2YzTO1VJBqFMkR6QqYbQwpWgpWg0soWdyzvMtevkREmqI2vXckrlmRYizwqqmqSMEEYagjClYaWRrvfz+vrIk0xJ4yjLQ/M8xbs5JhEoBLlcAuZDgFu1LGbNaP4UPamcDWfTR3RxfUamn+nn6p/EN53AZfpC09Cl3tI57qy7yVAAAAAAAfNOP8G8J2/pM/suRGlGAYXQn9f8A8UdzVfR1d/CHzmuZ/dp7uMstSouWjzveR0nHmqI2vXCko6NOvf8AwLZ41Yl+aFlOpdp0eoPOYuskivPYpmg9IUyRG4VSQekFaCouCrqNnvzy0by1/gRKq8r0M1Z4TMzN5IwsEZGoIwpWGisKVhUXBbrIVGt/rzkSefatjVW+uorE09h1c9DXq9YZmJhqONkPhC8jD2pnC1n00d3GX1GpPl5+qfxDc9wL5RtHQZ99SOa7Eu8lQAAAAAAHAcbaSdutj/8A01vsk0Ymed6xHM8GBbOn4VvQqt12v8yB3tVdFPfwh8rr2uKcen6eMstd+B1IhwJqmZvKGgFCiM2iLa5r0ys2srkg1EqpIj0iVbQaX0KG/LRvLXz8hNrNVeXvXSZp43vzkYUrI0RhorCwVhStBUXBbpyQXTkhLpuCXSogu1bGhe/R8lH2pnC1p0sd3GX0+pOgq+rhDctwX5Rr9Bqd7ROa68u9FQAAAAAAHzljZhC63W5arXaV/ckYs9IlZi476c3rqv2Yo+h1X0M9/o+P19P9TH0x+ZZRnRcUrQUrCkYaLcRU5TBYsmFhZQob8tG8tf4EWqvKukzTwvcjDUEYUrDRWiKVoNFuCouAnJBdOSEulRCXSohLmUSl2rY1R9+h5GPtSOFrTpae7jL6jUU/sVfVwht24T8pVehVe9pHMdqXeSsgAAAAAA+WscJfpDCHTrX30yKzuLMbqC5ZX9cYn0Oreh+8vj9ez/Vf4xxZRn73HKwpWg0W4KVoKi4irKNG/O9G9y/gCassL5Mrx2kYUjCwVhorClaIqGgqMkLdOSEulRCXSogunJKl05IS5lEJdqmN2atDyK9qRwta9JT3cX1Woehr+rhDadwr5TqdCrd5SOY7k7HeysgAAAAAA+VsbH8Pt/TbX30yK2fACuoQ+rTfXTgfRau6H7vjdefNz3Q95+5yCsKhoKW4Ki4NGpUr9OhadhJL2i69liHjMzM3kjClYUrQUrQaQ0FLcRRcC6ckF05JUunJCXTkgulRCXTcEuZRCXajjivfqfkV7Ujha16Snu4vq/0/0Ff1cIbPuF/KdToVbvKRzId6djvZWQAAAAAAfKuNX7fb+m2vvphW1YBXvEPq0u6pn0Wr+h+74zXnzc90Pe0ftcgrQVFwVPgZarufN6yXhq0mhZm3pS16XcvMSarNRET1r/BrQpK5fW2GYq/hiq0z/dHn6FdP/wCy/q2Gs38M2jtjz9Cujqafnu9YzNZf5gjpS1dWf1FzQuWVbRULcFRcFuMkFxcEum4F05IS6ckJc2SC6VEJdKiEum4JdqGOkbq9PyCfNfORwdaTfEp7uL6/9PxMYFX1cIbLuGfKdToVbvKRzYd2XeisgAAAAAA+Usaf263dNtffTCttwB+oh9Wl3VM+h1f0P3fGa9+b+0MmoN7T9szZyIpmecXRXL9iJzz/AA1emP5GU+bmzFsmeUKN+jfLM2SImZtC2WbMvO9bPLbN1rm3wwRmnmgoAoKJctefnzktDWeojhF8nNn+xjnaiuOsroPez+vqLfta27CZJWU5IS6ckF05IS6ckJdNwE3BBcQMsybe99r3kSZ6obopvzzsaTjhK+0Qv36Kb9OZw9ac2JT3cZfXahm+BXP/ANcIbRuGfKdToVXvKRzXcnY70VkAAAAAAHyjjQ/h1u6ba++mFbhi214CO+7qfN+qpnf0C/svu+O15MRpV9s2jiyUpX6T90czizMztKaQAeiEMlcrXUtR41VXl7xTlj+VTZqH55m6GUQUBVAAAABENla8/PtJbsbiuevnHgk9HU9ozW2rzVbJt3+pXFrTmNRMSzMTE2lFxbom4lwXEuibiXDRhf8A80LWSZappmqVVWV7zaFo2mqYs9JmNkbGl44r4RDyMfbmcTWvS093GX1eoOgq+rhDadwv5SqdCq95SOY7su9FZAAAAAAB8nYz/t1u6ba++mFbhi3+ojzU+6pnf1f0X3fGa++a/wAY4sqfucVBRdQp773tHKzzrq6oe+FR/wCpTUZmkxJ7VR6PzoKoAgAKJuIACbiCUiXIi540zM1PWnDXKO8861bNRi79EU81p5yTs3Bz8m/+JqMXtedejztp5/8AvNSoM3d+eKZk6pMzNTcYUrI0TM1PWnBVWia+KvO9b1cx6UU9cpiVRHwx91Fx6PFpmOX7RDyEfbmcHWnS093GX1/6f+Xq+rhDadwv5Sq9Cq95SOa7s7HeSsgAAAAAA+TMZ38Ot3TbX30wrccV/wBQv4fc0zvau6L7vjNf/Nf4xxZY/e4p6NPKfJpfIjNVWWHph0Z5s9Ul9mjmPCH66rbIeeaPWH5aoIzTylBUQVQAATcS5YygS7UUTKxUjE1PSMJZGkZmp6xhrFAxd7RSdRJduKTKJmZbiEumnp69/wDEkVTCzRFW0ro3bTWe7HsrPPaauTmWnferk5z2w6L88vz42LFPw07XjP0XfiAuNKxz/aY+Qh7czg606WO7jL7H9PfLVfVP4htW4Uv0lW6FV72kc13Zd4KyAAAAAAD5MxoXw63dNtffTCtzxTjfZ1zwX9mkdzV8/tfd8hr2i+kx9McWY8Gz92ZxPZze0PZTp5Ku6+c8Kqs03fvow4opt4okiwzVCqUTcS8qqYlVKBuJeFVEkyTV3naRki5aTKmZzNxhzJ1SJmbjCk8aZmanrThrFAzd6RQZQMzLcUnSM3biDKJm7djKJLtWMoku1EGSMy1EKq9a7NHTv8nJznpRRfnl44uNl+Gna8E6HB6th+qK+1zqsG/PT4en/eKm49H5xcBpGOn7THyEPamcLWfSx3cZfZfp75ar6p/ENr3CPlGv0Kp3tI5zuy7uVkAAAAAAHydjUvh9v6dbO/mFbriavg/70O5pHY0Ho573y+uY/fjuji2KlT3+rafqrq6nOw6P/RmSGpI0auxMFaLDEwVo1diyMgXTJCVAXWKDKBnM3kSokmWopNkku1YyiS7WVKiZu1lMoku1FJ1El2opMombtRBlEl2rKK1bej53sPWjD65fnxMXqp8XnUT1u/PFIyRdcqJ0lLn17SxVMM14UV96p0btJuK7vCcGY2tCx3jdao+Qh7Uzjaxm+LHd6vrNRU20afqn8Q2vcHX6QtHQp97SOe7Mu6lQAAAAAAHyjjYv0hhDp9t7+YVueJM4+Aackvzqd97SzeApHV0OuIw573z2tcOaseO6OLZHWhwo+kj9ETHa580z2Fy4611o1EwxNM9iMpa11o1dnLKM2tdZbs5RdzC6ZTKIuuVKgS65TKBLrlSoEu1lNkEu1lSoEutjKBLtZTKJLtWSokutktXaSRedizaIvLzVajeZZl6z2ooiOeX5sTEmrmjYqyT0u8rDJFyyckl1sLiFk3a/+hdbRPNLnmPkbrXHyFP2pnK06b4kd3q+j1PTlwJ+qfxDadwePw+09Dl3tM/E6ku5FQAAAAAAHytjfD9I4R6dbO+mFYWVNPShYuXwK1LqFoW8pVJal1C0F5T4NahYvIyQguAi9631lSwynrfWxeS0DLlwpdbF5MsdiVVnwpekxee1MtPYnw9Thz9OW0Zp7TJT2R4GVqq8ZPtJbRmntMlHZHgZWytxtTtZ7Rmq7ZPZ0bseEGVurcdV7ae0Zqu2fFPZ0bseEJ/L6/HVu2qbRmq7Z8T2dG7HhA/L6/H1u3qbSxXVHXPjJ7HDnbTHhCVb6/H1u3qbR7SvenxlPYYW5T4R6J8YWjj6/wDMVfvF9rXvT4yewwtyn/WPRPjK0/SK/wDMVfvD2uJvT4ynJ8Hcp/1j0NHCdp+kV/5ir94e1xN6fGTk2DuU/wCseh1hS1fSK/b1PvF9rib0+MpyXB3KfCDrC1q+kVu2ntHtsTenxTkmBuR4QotFedSWVUnKcrkr5ScnctCvfOzFVU1TeZu9cPDow4tRFodI3B4/DbV0T/2R2GWpdvKgAAAAAAOM4Vtdnde1UbTZ1GdK2WyUZyoX+Fp1K0pxllXapXZ9664VX6lizxNYO34UezjsM2leYZODeDQ9GCFpOYrpYM4Nn/oHxHMh2bBb3qHXHaPiLQj8jwZwaHWtpPiLDxfgzg0fSW0fEtoR4rwbwaXp/iPiLQV4IwbwaXpvaPiLI8SYOf8Aop9pL7xL1Fh4hwfwIdpP7wvJZHudwfwI9pP7wvJYe5uwcBdpPaLyWHuYsPA/uT2i8lk+5Ww8B9pPaM0lixxUsT/0SX8R7RmksZYo2Lgy7RjNJZPuQseqfpsZpCrFCxvemv3xmksPcdY9c/T/AAGaUsStijZIxk76ryU3dGSbd28ldnZYmQU8ULJJJ5VRXpO5ySav3mrszJmWxvcbZeHU9KOwuZLFeJ1l4dT0o/dGYs23cqwbQs9stEaUpSl+TLwmU08m+oslZlyP7DUbEl1IqAAAAAAArqUYS+NGL54pgVuw0Xppw9COwBHgyzvTRpdlDYArwRZn8xS7KGwBHgOyP/b0uyjsAqli5Ynps1Hs4geepidg2XxrHRf8NAVPEbBb/wBnR9G4BXiFgp/7Ol1Nf5AR7n2CfodPrn94DRN13FDB9ksVOpZ7PCnUlaIQvUp3uLhNtXNvfUSwOLygtQBTjfoTA2HFTB9GtXpKrFuDq0YzztLIlUUXnWjSFd3e5dgf6M+3rffF0uR7lmCOIn/MVfvC63H/AMWYJ4qp/MVfvC5c0Ny/BS0Uqnnr1H62Ll1y3OcGL5qXay2i5dYtz7By+al2ktpC544h4PXzT7SW0Fx7g8H8VLtZ7Ql0+4TB/FS7WptAlYi4P4p9rU2ge/AuLtksbm7NRjTdS7Lks8pJaE294DKgAAAAAAAAAAAAAABEmlpzAeWphOhH41Wmv34+oCiWHrKvnV5oyl6kS62VVMZLLHTJ+g4+1cUs5DuxY20rWqVKhe4Um23dpqSzXrkSWnlZYHLHXVyV2gIKVojHWSysti9hp0JzuV8atOpTetZS/NknvNSUX5jUD6Exex9slppQypONVRj4WGS8099xu0xelXGSzM+6Ky79RrllTqRXW4kulllLDtklotFLz1Ir1styz3UqsZK+MlJa0019gDgAAAAAAAAAAAAAAAAAAAAAABpOOmMlahWVGnJU1kRnlXLKnlX6G9CzXZs+Zkm6xDUK+EKk3fOcpPXKTk/tMqpdtlrCq52uWt9YHhtDcldnA1zD1ljTpuSWdtLPoz35/sNQktRmjbJMkD24LldOKaTUmly9ZmVht1Kjk6M1xht7qNqnHRJrmdwFitb1kFlO1uLvi2nrTufWijL2DG620bsmvKSWmNT3xNavzs68zQvKWh1TFnCrtlmp1pQyHPKV2lPJk1lR5Hd/3pNsSyoAAAAAAAAAAAAAAAAAAAAGKw/i7ZbdFRtNPKyb8iSbhOF+nJlHPqzaANIt25VKOeyW6pHVGtBVFzZUbruplW7BWrEbDdK/JVnrreyKmS2uaaj6yWguxdfBWGKfx8H1XdwLqnsOQywt3gqWq1x+PYbTG7TlUKsfXAZS7EYYwj4SnKDpzi701lJq64RTYmWuOnyx6zTI/Jnrj1gXWOCjUg208mSdyed3ZxMLDYVhZPRFsxlazQupV60/iWepL6sJy9US5S7I2XBGEanxbFaORuhOC65JIZYTMzmDcScKTacrNCK1Va0Yx86ptyFoLtmwduaNyyrVWilp8HQi7lyKpUvd3mLzdUJd0GyWaFKEKdNZMKcVGC1RWjnIi0AAAAAAAAAAAAAAAAAAAAAAAAAAAIavArlZ4PTCL/dQC/kdLi4ehHYA0bPBaIRXNFIB1BLQl1AMAAAAAAAAAAAAAAAAB//Z"/>
          <p:cNvSpPr>
            <a:spLocks noChangeAspect="1" noChangeArrowheads="1"/>
          </p:cNvSpPr>
          <p:nvPr/>
        </p:nvSpPr>
        <p:spPr bwMode="auto">
          <a:xfrm>
            <a:off x="368300" y="160338"/>
            <a:ext cx="304800" cy="304800"/>
          </a:xfrm>
          <a:prstGeom prst="rect">
            <a:avLst/>
          </a:prstGeom>
          <a:noFill/>
          <a:ln w="9525">
            <a:noFill/>
            <a:miter lim="800000"/>
            <a:headEnd/>
            <a:tailEnd/>
          </a:ln>
        </p:spPr>
        <p:txBody>
          <a:bodyPr/>
          <a:lstStyle/>
          <a:p>
            <a:endParaRPr lang="en-US">
              <a:latin typeface="Verdana" pitchFamily="34" charset="0"/>
            </a:endParaRPr>
          </a:p>
        </p:txBody>
      </p:sp>
      <p:pic>
        <p:nvPicPr>
          <p:cNvPr id="24583" name="Picture 13"/>
          <p:cNvPicPr>
            <a:picLocks noChangeAspect="1" noChangeArrowheads="1"/>
          </p:cNvPicPr>
          <p:nvPr/>
        </p:nvPicPr>
        <p:blipFill>
          <a:blip r:embed="rId4"/>
          <a:srcRect/>
          <a:stretch>
            <a:fillRect/>
          </a:stretch>
        </p:blipFill>
        <p:spPr bwMode="auto">
          <a:xfrm>
            <a:off x="4484688" y="4953000"/>
            <a:ext cx="1987550" cy="1671638"/>
          </a:xfrm>
          <a:prstGeom prst="rect">
            <a:avLst/>
          </a:prstGeom>
          <a:noFill/>
          <a:ln w="9525">
            <a:noFill/>
            <a:miter lim="800000"/>
            <a:headEnd/>
            <a:tailEnd/>
          </a:ln>
        </p:spPr>
      </p:pic>
      <p:pic>
        <p:nvPicPr>
          <p:cNvPr id="24585" name="Picture 15"/>
          <p:cNvPicPr>
            <a:picLocks noChangeAspect="1" noChangeArrowheads="1"/>
          </p:cNvPicPr>
          <p:nvPr/>
        </p:nvPicPr>
        <p:blipFill>
          <a:blip r:embed="rId5"/>
          <a:srcRect/>
          <a:stretch>
            <a:fillRect/>
          </a:stretch>
        </p:blipFill>
        <p:spPr bwMode="auto">
          <a:xfrm>
            <a:off x="4484688" y="2559050"/>
            <a:ext cx="1733550" cy="847725"/>
          </a:xfrm>
          <a:prstGeom prst="rect">
            <a:avLst/>
          </a:prstGeom>
          <a:noFill/>
          <a:ln w="9525">
            <a:noFill/>
            <a:miter lim="800000"/>
            <a:headEnd/>
            <a:tailEnd/>
          </a:ln>
        </p:spPr>
      </p:pic>
      <p:cxnSp>
        <p:nvCxnSpPr>
          <p:cNvPr id="10" name="Straight Arrow Connector 9"/>
          <p:cNvCxnSpPr>
            <a:stCxn id="2063" idx="1"/>
            <a:endCxn id="2054" idx="0"/>
          </p:cNvCxnSpPr>
          <p:nvPr/>
        </p:nvCxnSpPr>
        <p:spPr>
          <a:xfrm flipH="1">
            <a:off x="2271713" y="2982913"/>
            <a:ext cx="2212975" cy="446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054" idx="2"/>
            <a:endCxn id="2061" idx="1"/>
          </p:cNvCxnSpPr>
          <p:nvPr/>
        </p:nvCxnSpPr>
        <p:spPr>
          <a:xfrm>
            <a:off x="2271713" y="5114925"/>
            <a:ext cx="2212975" cy="6746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054" idx="3"/>
            <a:endCxn id="2062" idx="1"/>
          </p:cNvCxnSpPr>
          <p:nvPr/>
        </p:nvCxnSpPr>
        <p:spPr>
          <a:xfrm flipV="1">
            <a:off x="3324225" y="4219575"/>
            <a:ext cx="1704975" cy="523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5230096" y="3663268"/>
            <a:ext cx="1074328" cy="9919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Computers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350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Desktop</a:t>
            </a:r>
          </a:p>
        </p:txBody>
      </p:sp>
      <p:sp>
        <p:nvSpPr>
          <p:cNvPr id="3" name="Content Placeholder 2"/>
          <p:cNvSpPr>
            <a:spLocks noGrp="1"/>
          </p:cNvSpPr>
          <p:nvPr>
            <p:ph idx="1"/>
          </p:nvPr>
        </p:nvSpPr>
        <p:spPr/>
        <p:txBody>
          <a:bodyPr/>
          <a:lstStyle/>
          <a:p>
            <a:r>
              <a:rPr lang="en-US" sz="2800" dirty="0" smtClean="0"/>
              <a:t>Work, home, school, library</a:t>
            </a:r>
          </a:p>
          <a:p>
            <a:r>
              <a:rPr lang="en-US" sz="2800" dirty="0" smtClean="0"/>
              <a:t>Easy to upgrade and </a:t>
            </a:r>
            <a:r>
              <a:rPr lang="en-US" sz="2800" dirty="0" err="1" smtClean="0"/>
              <a:t>exand</a:t>
            </a:r>
            <a:endParaRPr lang="en-US" sz="2800" dirty="0" smtClean="0"/>
          </a:p>
          <a:p>
            <a:r>
              <a:rPr lang="en-US" sz="2800" dirty="0" smtClean="0"/>
              <a:t>Cost: Less expensive than laptop</a:t>
            </a:r>
          </a:p>
          <a:p>
            <a:r>
              <a:rPr lang="en-US" sz="2800" dirty="0" smtClean="0"/>
              <a:t>Keyboard for typing</a:t>
            </a:r>
          </a:p>
          <a:p>
            <a:r>
              <a:rPr lang="en-US" sz="2800" dirty="0" smtClean="0"/>
              <a:t>Mouse for navigation</a:t>
            </a:r>
          </a:p>
          <a:p>
            <a:endParaRPr lang="en-US" sz="2800" dirty="0"/>
          </a:p>
        </p:txBody>
      </p:sp>
      <p:pic>
        <p:nvPicPr>
          <p:cNvPr id="4" name="Picture 3"/>
          <p:cNvPicPr>
            <a:picLocks noChangeAspect="1"/>
          </p:cNvPicPr>
          <p:nvPr/>
        </p:nvPicPr>
        <p:blipFill>
          <a:blip r:embed="rId2"/>
          <a:stretch>
            <a:fillRect/>
          </a:stretch>
        </p:blipFill>
        <p:spPr>
          <a:xfrm>
            <a:off x="5638800" y="228600"/>
            <a:ext cx="3086100" cy="2219325"/>
          </a:xfrm>
          <a:prstGeom prst="rect">
            <a:avLst/>
          </a:prstGeom>
        </p:spPr>
      </p:pic>
    </p:spTree>
    <p:extLst>
      <p:ext uri="{BB962C8B-B14F-4D97-AF65-F5344CB8AC3E}">
        <p14:creationId xmlns:p14="http://schemas.microsoft.com/office/powerpoint/2010/main" val="115947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a:t>
            </a:r>
            <a:endParaRPr lang="en-US" dirty="0"/>
          </a:p>
        </p:txBody>
      </p:sp>
      <p:sp>
        <p:nvSpPr>
          <p:cNvPr id="3" name="Content Placeholder 2"/>
          <p:cNvSpPr>
            <a:spLocks noGrp="1"/>
          </p:cNvSpPr>
          <p:nvPr>
            <p:ph idx="1"/>
          </p:nvPr>
        </p:nvSpPr>
        <p:spPr/>
        <p:txBody>
          <a:bodyPr/>
          <a:lstStyle/>
          <a:p>
            <a:r>
              <a:rPr lang="en-US" sz="2800" smtClean="0"/>
              <a:t>Battery or </a:t>
            </a:r>
            <a:r>
              <a:rPr lang="en-US" sz="2800" dirty="0" smtClean="0"/>
              <a:t>AC powered</a:t>
            </a:r>
          </a:p>
          <a:p>
            <a:r>
              <a:rPr lang="en-US" sz="2800" dirty="0" smtClean="0"/>
              <a:t>More portable than desktop</a:t>
            </a:r>
          </a:p>
          <a:p>
            <a:r>
              <a:rPr lang="en-US" sz="2800" dirty="0" smtClean="0"/>
              <a:t>Not as easily </a:t>
            </a:r>
            <a:r>
              <a:rPr lang="en-US" sz="2800" dirty="0" err="1" smtClean="0"/>
              <a:t>upgradaded</a:t>
            </a:r>
            <a:endParaRPr lang="en-US" sz="2800" dirty="0" smtClean="0"/>
          </a:p>
          <a:p>
            <a:r>
              <a:rPr lang="en-US" sz="2800" dirty="0" smtClean="0"/>
              <a:t>Touchpad for navigation instead of mouse </a:t>
            </a:r>
            <a:endParaRPr lang="en-US" sz="2800" dirty="0"/>
          </a:p>
        </p:txBody>
      </p:sp>
      <p:pic>
        <p:nvPicPr>
          <p:cNvPr id="4" name="Picture 3"/>
          <p:cNvPicPr>
            <a:picLocks noChangeAspect="1"/>
          </p:cNvPicPr>
          <p:nvPr/>
        </p:nvPicPr>
        <p:blipFill>
          <a:blip r:embed="rId2"/>
          <a:stretch>
            <a:fillRect/>
          </a:stretch>
        </p:blipFill>
        <p:spPr>
          <a:xfrm>
            <a:off x="5715000" y="228600"/>
            <a:ext cx="2951757" cy="2563812"/>
          </a:xfrm>
          <a:prstGeom prst="rect">
            <a:avLst/>
          </a:prstGeom>
        </p:spPr>
      </p:pic>
    </p:spTree>
    <p:extLst>
      <p:ext uri="{BB962C8B-B14F-4D97-AF65-F5344CB8AC3E}">
        <p14:creationId xmlns:p14="http://schemas.microsoft.com/office/powerpoint/2010/main" val="305462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a:t>
            </a:r>
            <a:endParaRPr lang="en-US" dirty="0"/>
          </a:p>
        </p:txBody>
      </p:sp>
      <p:sp>
        <p:nvSpPr>
          <p:cNvPr id="3" name="Content Placeholder 2"/>
          <p:cNvSpPr>
            <a:spLocks noGrp="1"/>
          </p:cNvSpPr>
          <p:nvPr>
            <p:ph idx="1"/>
          </p:nvPr>
        </p:nvSpPr>
        <p:spPr/>
        <p:txBody>
          <a:bodyPr/>
          <a:lstStyle/>
          <a:p>
            <a:r>
              <a:rPr lang="en-US" sz="2800" dirty="0" smtClean="0"/>
              <a:t>Handheld </a:t>
            </a:r>
          </a:p>
          <a:p>
            <a:r>
              <a:rPr lang="en-US" sz="2800" dirty="0" smtClean="0"/>
              <a:t>More portable than laptop</a:t>
            </a:r>
          </a:p>
          <a:p>
            <a:r>
              <a:rPr lang="en-US" sz="2800" dirty="0" smtClean="0"/>
              <a:t>Touch-sensitive screen instead of keyboard/mouse for typing and navigation</a:t>
            </a:r>
          </a:p>
          <a:p>
            <a:endParaRPr lang="en-US" sz="2800" dirty="0"/>
          </a:p>
        </p:txBody>
      </p:sp>
      <p:pic>
        <p:nvPicPr>
          <p:cNvPr id="4" name="Picture 3"/>
          <p:cNvPicPr>
            <a:picLocks noChangeAspect="1"/>
          </p:cNvPicPr>
          <p:nvPr/>
        </p:nvPicPr>
        <p:blipFill>
          <a:blip r:embed="rId2"/>
          <a:stretch>
            <a:fillRect/>
          </a:stretch>
        </p:blipFill>
        <p:spPr>
          <a:xfrm>
            <a:off x="5791200" y="381000"/>
            <a:ext cx="2857500" cy="2133600"/>
          </a:xfrm>
          <a:prstGeom prst="rect">
            <a:avLst/>
          </a:prstGeom>
        </p:spPr>
      </p:pic>
    </p:spTree>
    <p:extLst>
      <p:ext uri="{BB962C8B-B14F-4D97-AF65-F5344CB8AC3E}">
        <p14:creationId xmlns:p14="http://schemas.microsoft.com/office/powerpoint/2010/main" val="2956458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a:t>
            </a:r>
            <a:endParaRPr lang="en-US" dirty="0"/>
          </a:p>
        </p:txBody>
      </p:sp>
      <p:sp>
        <p:nvSpPr>
          <p:cNvPr id="3" name="Content Placeholder 2"/>
          <p:cNvSpPr>
            <a:spLocks noGrp="1"/>
          </p:cNvSpPr>
          <p:nvPr>
            <p:ph idx="1"/>
          </p:nvPr>
        </p:nvSpPr>
        <p:spPr>
          <a:xfrm>
            <a:off x="1009650" y="2666999"/>
            <a:ext cx="7124700" cy="3192463"/>
          </a:xfrm>
        </p:spPr>
        <p:txBody>
          <a:bodyPr/>
          <a:lstStyle/>
          <a:p>
            <a:r>
              <a:rPr lang="en-US" sz="2800" dirty="0" smtClean="0"/>
              <a:t>Computer that serves up information to other computers on a network.</a:t>
            </a:r>
          </a:p>
          <a:p>
            <a:r>
              <a:rPr lang="en-US" sz="2800" dirty="0" smtClean="0"/>
              <a:t>Can look like a desktop or be much larger</a:t>
            </a:r>
          </a:p>
          <a:p>
            <a:r>
              <a:rPr lang="en-US" sz="2800" dirty="0" smtClean="0"/>
              <a:t>Where Internet webpages are stored</a:t>
            </a:r>
            <a:endParaRPr lang="en-US" sz="2800" dirty="0"/>
          </a:p>
        </p:txBody>
      </p:sp>
      <p:pic>
        <p:nvPicPr>
          <p:cNvPr id="4" name="Picture 3"/>
          <p:cNvPicPr>
            <a:picLocks noChangeAspect="1"/>
          </p:cNvPicPr>
          <p:nvPr/>
        </p:nvPicPr>
        <p:blipFill>
          <a:blip r:embed="rId2"/>
          <a:stretch>
            <a:fillRect/>
          </a:stretch>
        </p:blipFill>
        <p:spPr>
          <a:xfrm>
            <a:off x="5410200" y="347662"/>
            <a:ext cx="3333750" cy="2505075"/>
          </a:xfrm>
          <a:prstGeom prst="rect">
            <a:avLst/>
          </a:prstGeom>
        </p:spPr>
      </p:pic>
    </p:spTree>
    <p:extLst>
      <p:ext uri="{BB962C8B-B14F-4D97-AF65-F5344CB8AC3E}">
        <p14:creationId xmlns:p14="http://schemas.microsoft.com/office/powerpoint/2010/main" val="1118304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Computers</a:t>
            </a:r>
            <a:endParaRPr lang="en-US" dirty="0"/>
          </a:p>
        </p:txBody>
      </p:sp>
      <p:sp>
        <p:nvSpPr>
          <p:cNvPr id="3" name="Content Placeholder 2"/>
          <p:cNvSpPr>
            <a:spLocks noGrp="1"/>
          </p:cNvSpPr>
          <p:nvPr>
            <p:ph idx="1"/>
          </p:nvPr>
        </p:nvSpPr>
        <p:spPr/>
        <p:txBody>
          <a:bodyPr/>
          <a:lstStyle/>
          <a:p>
            <a:r>
              <a:rPr lang="en-US" sz="2800" dirty="0" smtClean="0"/>
              <a:t>Mobile phones/smart phones</a:t>
            </a:r>
          </a:p>
          <a:p>
            <a:r>
              <a:rPr lang="en-US" sz="2800" dirty="0" smtClean="0"/>
              <a:t>Game console</a:t>
            </a:r>
          </a:p>
          <a:p>
            <a:r>
              <a:rPr lang="en-US" sz="2800" dirty="0" smtClean="0"/>
              <a:t>TVs</a:t>
            </a:r>
            <a:endParaRPr lang="en-US" sz="2800" dirty="0"/>
          </a:p>
        </p:txBody>
      </p:sp>
    </p:spTree>
    <p:extLst>
      <p:ext uri="{BB962C8B-B14F-4D97-AF65-F5344CB8AC3E}">
        <p14:creationId xmlns:p14="http://schemas.microsoft.com/office/powerpoint/2010/main" val="503654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Hardware vs. Software</a:t>
            </a:r>
            <a:endParaRPr lang="en-US" dirty="0"/>
          </a:p>
        </p:txBody>
      </p:sp>
      <p:sp>
        <p:nvSpPr>
          <p:cNvPr id="7" name="Text Placeholder 6"/>
          <p:cNvSpPr>
            <a:spLocks noGrp="1"/>
          </p:cNvSpPr>
          <p:nvPr>
            <p:ph type="body" idx="1"/>
          </p:nvPr>
        </p:nvSpPr>
        <p:spPr/>
        <p:txBody>
          <a:bodyPr/>
          <a:lstStyle/>
          <a:p>
            <a:r>
              <a:rPr lang="en-US" dirty="0" smtClean="0"/>
              <a:t>Hardware</a:t>
            </a:r>
            <a:endParaRPr lang="en-US" dirty="0"/>
          </a:p>
        </p:txBody>
      </p:sp>
      <p:sp>
        <p:nvSpPr>
          <p:cNvPr id="8" name="Content Placeholder 7"/>
          <p:cNvSpPr>
            <a:spLocks noGrp="1"/>
          </p:cNvSpPr>
          <p:nvPr>
            <p:ph sz="half" idx="2"/>
          </p:nvPr>
        </p:nvSpPr>
        <p:spPr/>
        <p:txBody>
          <a:bodyPr anchor="t"/>
          <a:lstStyle/>
          <a:p>
            <a:r>
              <a:rPr lang="en-US" dirty="0" smtClean="0"/>
              <a:t>Any part of the computer that has physical structure</a:t>
            </a:r>
          </a:p>
          <a:p>
            <a:r>
              <a:rPr lang="en-US" dirty="0" smtClean="0"/>
              <a:t>Ex: keyboard/mouse, internal parts</a:t>
            </a:r>
            <a:endParaRPr lang="en-US" dirty="0"/>
          </a:p>
        </p:txBody>
      </p:sp>
      <p:sp>
        <p:nvSpPr>
          <p:cNvPr id="9" name="Text Placeholder 8"/>
          <p:cNvSpPr>
            <a:spLocks noGrp="1"/>
          </p:cNvSpPr>
          <p:nvPr>
            <p:ph type="body" sz="quarter" idx="3"/>
          </p:nvPr>
        </p:nvSpPr>
        <p:spPr/>
        <p:txBody>
          <a:bodyPr/>
          <a:lstStyle/>
          <a:p>
            <a:r>
              <a:rPr lang="en-US" dirty="0" smtClean="0"/>
              <a:t>Software </a:t>
            </a:r>
            <a:endParaRPr lang="en-US" dirty="0"/>
          </a:p>
        </p:txBody>
      </p:sp>
      <p:sp>
        <p:nvSpPr>
          <p:cNvPr id="10" name="Content Placeholder 9"/>
          <p:cNvSpPr>
            <a:spLocks noGrp="1"/>
          </p:cNvSpPr>
          <p:nvPr>
            <p:ph sz="quarter" idx="4"/>
          </p:nvPr>
        </p:nvSpPr>
        <p:spPr/>
        <p:txBody>
          <a:bodyPr anchor="t"/>
          <a:lstStyle/>
          <a:p>
            <a:r>
              <a:rPr lang="en-US" dirty="0" smtClean="0"/>
              <a:t>A set of instructions that tells the hardware what to do.</a:t>
            </a:r>
          </a:p>
          <a:p>
            <a:r>
              <a:rPr lang="en-US" dirty="0" smtClean="0"/>
              <a:t>Guides the hardware and tells it how to accomplish tasks.</a:t>
            </a:r>
          </a:p>
          <a:p>
            <a:r>
              <a:rPr lang="en-US" dirty="0" smtClean="0"/>
              <a:t>Ex: web browsers, games, word processors</a:t>
            </a:r>
            <a:endParaRPr lang="en-US" dirty="0"/>
          </a:p>
        </p:txBody>
      </p:sp>
      <p:sp>
        <p:nvSpPr>
          <p:cNvPr id="11" name="TextBox 10"/>
          <p:cNvSpPr txBox="1"/>
          <p:nvPr/>
        </p:nvSpPr>
        <p:spPr>
          <a:xfrm>
            <a:off x="581165" y="5861050"/>
            <a:ext cx="7953236" cy="830997"/>
          </a:xfrm>
          <a:prstGeom prst="rect">
            <a:avLst/>
          </a:prstGeom>
          <a:noFill/>
        </p:spPr>
        <p:txBody>
          <a:bodyPr wrap="square" rtlCol="0">
            <a:spAutoFit/>
          </a:bodyPr>
          <a:lstStyle/>
          <a:p>
            <a:pPr algn="ctr"/>
            <a:r>
              <a:rPr lang="en-US" sz="2400" dirty="0" smtClean="0"/>
              <a:t>Everything you do on your computer will require both hardware and software.</a:t>
            </a:r>
            <a:endParaRPr lang="en-US" sz="2400" dirty="0"/>
          </a:p>
        </p:txBody>
      </p:sp>
    </p:spTree>
    <p:extLst>
      <p:ext uri="{BB962C8B-B14F-4D97-AF65-F5344CB8AC3E}">
        <p14:creationId xmlns:p14="http://schemas.microsoft.com/office/powerpoint/2010/main" val="88262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a:t>
            </a:r>
            <a:endParaRPr lang="en-US" dirty="0"/>
          </a:p>
        </p:txBody>
      </p:sp>
      <p:sp>
        <p:nvSpPr>
          <p:cNvPr id="3" name="Content Placeholder 2"/>
          <p:cNvSpPr>
            <a:spLocks noGrp="1"/>
          </p:cNvSpPr>
          <p:nvPr>
            <p:ph idx="1"/>
          </p:nvPr>
        </p:nvSpPr>
        <p:spPr/>
        <p:txBody>
          <a:bodyPr/>
          <a:lstStyle/>
          <a:p>
            <a:pPr marL="0" indent="0">
              <a:spcBef>
                <a:spcPct val="0"/>
              </a:spcBef>
              <a:buNone/>
            </a:pPr>
            <a:r>
              <a:rPr lang="en-US" sz="2200" dirty="0" smtClean="0">
                <a:hlinkClick r:id="rId3"/>
              </a:rPr>
              <a:t>http://www.youtube.com/v/7cXEOWAStq4?autoplay=1&amp;iv_load_policy=3&amp;fs=1</a:t>
            </a:r>
            <a:endParaRPr lang="en-US" sz="2200" dirty="0" smtClean="0"/>
          </a:p>
          <a:p>
            <a:pPr marL="0" indent="0">
              <a:spcBef>
                <a:spcPct val="0"/>
              </a:spcBef>
              <a:buNone/>
            </a:pPr>
            <a:r>
              <a:rPr lang="en-US" sz="2200" dirty="0" smtClean="0"/>
              <a:t>What is a computer?</a:t>
            </a:r>
          </a:p>
          <a:p>
            <a:pPr>
              <a:spcBef>
                <a:spcPct val="0"/>
              </a:spcBef>
            </a:pPr>
            <a:r>
              <a:rPr lang="en-US" sz="2200" dirty="0" smtClean="0"/>
              <a:t>A </a:t>
            </a:r>
            <a:r>
              <a:rPr lang="en-US" sz="2200" dirty="0"/>
              <a:t>computer is an electronic device that when given instructions accepts data, processes data, and produces output that is useful </a:t>
            </a:r>
            <a:r>
              <a:rPr lang="en-US" sz="2200" dirty="0" smtClean="0"/>
              <a:t>information.</a:t>
            </a:r>
          </a:p>
          <a:p>
            <a:pPr lvl="1">
              <a:spcBef>
                <a:spcPct val="0"/>
              </a:spcBef>
            </a:pPr>
            <a:r>
              <a:rPr lang="en-US" sz="2000" dirty="0" smtClean="0"/>
              <a:t>Data </a:t>
            </a:r>
            <a:r>
              <a:rPr lang="en-US" sz="2000" dirty="0"/>
              <a:t>is raw facts given to a computer during input.</a:t>
            </a:r>
          </a:p>
          <a:p>
            <a:pPr lvl="1">
              <a:spcBef>
                <a:spcPct val="0"/>
              </a:spcBef>
            </a:pPr>
            <a:r>
              <a:rPr lang="en-US" sz="2200" dirty="0"/>
              <a:t>Information is data that has been processed.</a:t>
            </a:r>
          </a:p>
          <a:p>
            <a:endParaRPr lang="en-US" dirty="0"/>
          </a:p>
        </p:txBody>
      </p:sp>
    </p:spTree>
    <p:extLst>
      <p:ext uri="{BB962C8B-B14F-4D97-AF65-F5344CB8AC3E}">
        <p14:creationId xmlns:p14="http://schemas.microsoft.com/office/powerpoint/2010/main" val="818163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09650" y="3308350"/>
            <a:ext cx="7116763" cy="1468438"/>
          </a:xfrm>
        </p:spPr>
        <p:txBody>
          <a:bodyPr/>
          <a:lstStyle/>
          <a:p>
            <a:r>
              <a:rPr lang="en-US" smtClean="0">
                <a:cs typeface="Trebuchet MS" pitchFamily="34" charset="0"/>
              </a:rPr>
              <a:t>HARDWARE</a:t>
            </a:r>
          </a:p>
        </p:txBody>
      </p:sp>
      <p:sp>
        <p:nvSpPr>
          <p:cNvPr id="26626" name="Text Placeholder 2"/>
          <p:cNvSpPr>
            <a:spLocks noGrp="1"/>
          </p:cNvSpPr>
          <p:nvPr>
            <p:ph type="body" idx="1"/>
          </p:nvPr>
        </p:nvSpPr>
        <p:spPr>
          <a:xfrm>
            <a:off x="1009650" y="4776788"/>
            <a:ext cx="7116763" cy="860425"/>
          </a:xfrm>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cs typeface="Trebuchet MS" pitchFamily="34" charset="0"/>
            </a:endParaRPr>
          </a:p>
        </p:txBody>
      </p:sp>
      <p:pic>
        <p:nvPicPr>
          <p:cNvPr id="28674" name="Picture 2"/>
          <p:cNvPicPr>
            <a:picLocks noChangeAspect="1" noChangeArrowheads="1"/>
          </p:cNvPicPr>
          <p:nvPr/>
        </p:nvPicPr>
        <p:blipFill>
          <a:blip r:embed="rId3"/>
          <a:srcRect/>
          <a:stretch>
            <a:fillRect/>
          </a:stretch>
        </p:blipFill>
        <p:spPr bwMode="auto">
          <a:xfrm>
            <a:off x="1752600" y="762000"/>
            <a:ext cx="5807075"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3"/>
          <a:srcRect/>
          <a:stretch>
            <a:fillRect/>
          </a:stretch>
        </p:blipFill>
        <p:spPr bwMode="auto">
          <a:xfrm>
            <a:off x="1752600" y="762000"/>
            <a:ext cx="5807075" cy="3554413"/>
          </a:xfrm>
          <a:prstGeom prst="rect">
            <a:avLst/>
          </a:prstGeom>
          <a:noFill/>
          <a:ln w="9525">
            <a:noFill/>
            <a:miter lim="800000"/>
            <a:headEnd/>
            <a:tailEnd/>
          </a:ln>
        </p:spPr>
      </p:pic>
      <p:graphicFrame>
        <p:nvGraphicFramePr>
          <p:cNvPr id="6" name="Table 5"/>
          <p:cNvGraphicFramePr>
            <a:graphicFrameLocks noGrp="1"/>
          </p:cNvGraphicFramePr>
          <p:nvPr/>
        </p:nvGraphicFramePr>
        <p:xfrm>
          <a:off x="304800" y="4572000"/>
          <a:ext cx="8458200" cy="1676400"/>
        </p:xfrm>
        <a:graphic>
          <a:graphicData uri="http://schemas.openxmlformats.org/drawingml/2006/table">
            <a:tbl>
              <a:tblPr firstRow="1" bandRow="1">
                <a:tableStyleId>{5C22544A-7EE6-4342-B048-85BDC9FD1C3A}</a:tableStyleId>
              </a:tblPr>
              <a:tblGrid>
                <a:gridCol w="2114550"/>
                <a:gridCol w="2013920"/>
                <a:gridCol w="2215180"/>
                <a:gridCol w="2114550"/>
              </a:tblGrid>
              <a:tr h="398623">
                <a:tc>
                  <a:txBody>
                    <a:bodyPr/>
                    <a:lstStyle/>
                    <a:p>
                      <a:r>
                        <a:rPr lang="en-US" dirty="0" smtClean="0"/>
                        <a:t>Input</a:t>
                      </a:r>
                      <a:endParaRPr lang="en-US" dirty="0"/>
                    </a:p>
                  </a:txBody>
                  <a:tcPr/>
                </a:tc>
                <a:tc>
                  <a:txBody>
                    <a:bodyPr/>
                    <a:lstStyle/>
                    <a:p>
                      <a:r>
                        <a:rPr lang="en-US" dirty="0" smtClean="0"/>
                        <a:t>Output</a:t>
                      </a:r>
                      <a:endParaRPr lang="en-US" dirty="0"/>
                    </a:p>
                  </a:txBody>
                  <a:tcPr/>
                </a:tc>
                <a:tc>
                  <a:txBody>
                    <a:bodyPr/>
                    <a:lstStyle/>
                    <a:p>
                      <a:r>
                        <a:rPr lang="en-US" dirty="0" smtClean="0"/>
                        <a:t>Processor</a:t>
                      </a:r>
                      <a:endParaRPr lang="en-US" dirty="0"/>
                    </a:p>
                  </a:txBody>
                  <a:tcPr/>
                </a:tc>
                <a:tc>
                  <a:txBody>
                    <a:bodyPr/>
                    <a:lstStyle/>
                    <a:p>
                      <a:r>
                        <a:rPr lang="en-US" dirty="0" smtClean="0"/>
                        <a:t>Peripheral</a:t>
                      </a:r>
                      <a:endParaRPr lang="en-US" dirty="0"/>
                    </a:p>
                  </a:txBody>
                  <a:tcPr/>
                </a:tc>
              </a:tr>
              <a:tr h="1277777">
                <a:tc>
                  <a:txBody>
                    <a:bodyPr/>
                    <a:lstStyle/>
                    <a:p>
                      <a:r>
                        <a:rPr lang="en-US" dirty="0" smtClean="0"/>
                        <a:t>Keyboard</a:t>
                      </a:r>
                    </a:p>
                    <a:p>
                      <a:r>
                        <a:rPr lang="en-US" dirty="0" smtClean="0"/>
                        <a:t>Mouse</a:t>
                      </a:r>
                    </a:p>
                    <a:p>
                      <a:r>
                        <a:rPr lang="en-US" dirty="0" smtClean="0"/>
                        <a:t>Microphone</a:t>
                      </a:r>
                    </a:p>
                    <a:p>
                      <a:r>
                        <a:rPr lang="en-US" dirty="0" smtClean="0"/>
                        <a:t>Scanner </a:t>
                      </a:r>
                      <a:endParaRPr lang="en-US" dirty="0"/>
                    </a:p>
                  </a:txBody>
                  <a:tcPr/>
                </a:tc>
                <a:tc>
                  <a:txBody>
                    <a:bodyPr/>
                    <a:lstStyle/>
                    <a:p>
                      <a:r>
                        <a:rPr lang="en-US" dirty="0" smtClean="0"/>
                        <a:t>Monitor</a:t>
                      </a:r>
                    </a:p>
                    <a:p>
                      <a:r>
                        <a:rPr lang="en-US" dirty="0" smtClean="0"/>
                        <a:t>Speakers</a:t>
                      </a:r>
                    </a:p>
                    <a:p>
                      <a:r>
                        <a:rPr lang="en-US" dirty="0" smtClean="0"/>
                        <a:t>Printer </a:t>
                      </a:r>
                      <a:endParaRPr lang="en-US" dirty="0"/>
                    </a:p>
                  </a:txBody>
                  <a:tcPr/>
                </a:tc>
                <a:tc>
                  <a:txBody>
                    <a:bodyPr/>
                    <a:lstStyle/>
                    <a:p>
                      <a:r>
                        <a:rPr lang="en-US" dirty="0" smtClean="0"/>
                        <a:t>Motherboard</a:t>
                      </a:r>
                    </a:p>
                    <a:p>
                      <a:r>
                        <a:rPr lang="en-US" dirty="0" smtClean="0"/>
                        <a:t>CPU</a:t>
                      </a:r>
                      <a:r>
                        <a:rPr lang="en-US" baseline="0" dirty="0" smtClean="0"/>
                        <a:t> (microchip)</a:t>
                      </a:r>
                      <a:r>
                        <a:rPr lang="en-US" dirty="0" smtClean="0"/>
                        <a:t> </a:t>
                      </a:r>
                      <a:endParaRPr lang="en-US" dirty="0"/>
                    </a:p>
                  </a:txBody>
                  <a:tcPr/>
                </a:tc>
                <a:tc>
                  <a:txBody>
                    <a:bodyPr/>
                    <a:lstStyle/>
                    <a:p>
                      <a:r>
                        <a:rPr lang="en-US" dirty="0" smtClean="0"/>
                        <a:t>Speakers</a:t>
                      </a:r>
                    </a:p>
                    <a:p>
                      <a:r>
                        <a:rPr lang="en-US" dirty="0" smtClean="0"/>
                        <a:t>Microphone</a:t>
                      </a:r>
                    </a:p>
                    <a:p>
                      <a:r>
                        <a:rPr lang="en-US" dirty="0" smtClean="0"/>
                        <a:t>Etc.</a:t>
                      </a:r>
                      <a:endParaRPr lang="en-US" dirty="0"/>
                    </a:p>
                  </a:txBody>
                  <a:tcPr/>
                </a:tc>
              </a:tr>
            </a:tbl>
          </a:graphicData>
        </a:graphic>
      </p:graphicFrame>
    </p:spTree>
    <p:extLst>
      <p:ext uri="{BB962C8B-B14F-4D97-AF65-F5344CB8AC3E}">
        <p14:creationId xmlns:p14="http://schemas.microsoft.com/office/powerpoint/2010/main" val="1034150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009650" y="3308350"/>
            <a:ext cx="7116763" cy="1468438"/>
          </a:xfrm>
        </p:spPr>
        <p:txBody>
          <a:bodyPr/>
          <a:lstStyle/>
          <a:p>
            <a:r>
              <a:rPr lang="en-US" smtClean="0">
                <a:cs typeface="Trebuchet MS" pitchFamily="34" charset="0"/>
              </a:rPr>
              <a:t>SOFTWARE</a:t>
            </a:r>
          </a:p>
        </p:txBody>
      </p:sp>
      <p:sp>
        <p:nvSpPr>
          <p:cNvPr id="30722" name="Text Placeholder 2"/>
          <p:cNvSpPr>
            <a:spLocks noGrp="1"/>
          </p:cNvSpPr>
          <p:nvPr>
            <p:ph type="body" idx="1"/>
          </p:nvPr>
        </p:nvSpPr>
        <p:spPr>
          <a:xfrm>
            <a:off x="1009650" y="4776788"/>
            <a:ext cx="7116763" cy="860425"/>
          </a:xfrm>
        </p:spPr>
        <p:txBody>
          <a:bodyPr/>
          <a:lstStyle/>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2" y="446087"/>
            <a:ext cx="2660650" cy="849313"/>
          </a:xfrm>
        </p:spPr>
        <p:txBody>
          <a:bodyPr/>
          <a:lstStyle/>
          <a:p>
            <a:r>
              <a:rPr lang="en-US" sz="4000" dirty="0" smtClean="0"/>
              <a:t>Software</a:t>
            </a:r>
            <a:endParaRPr lang="en-US" dirty="0"/>
          </a:p>
        </p:txBody>
      </p:sp>
      <p:pic>
        <p:nvPicPr>
          <p:cNvPr id="7" name="Content Placeholder 6"/>
          <p:cNvPicPr>
            <a:picLocks noGrp="1" noChangeAspect="1"/>
          </p:cNvPicPr>
          <p:nvPr>
            <p:ph idx="1"/>
          </p:nvPr>
        </p:nvPicPr>
        <p:blipFill>
          <a:blip r:embed="rId3"/>
          <a:stretch>
            <a:fillRect/>
          </a:stretch>
        </p:blipFill>
        <p:spPr>
          <a:xfrm>
            <a:off x="3752850" y="228600"/>
            <a:ext cx="3638550" cy="2642280"/>
          </a:xfrm>
          <a:prstGeom prst="rect">
            <a:avLst/>
          </a:prstGeom>
        </p:spPr>
      </p:pic>
      <p:sp>
        <p:nvSpPr>
          <p:cNvPr id="6" name="Text Placeholder 5"/>
          <p:cNvSpPr>
            <a:spLocks noGrp="1"/>
          </p:cNvSpPr>
          <p:nvPr>
            <p:ph type="body" sz="half" idx="2"/>
          </p:nvPr>
        </p:nvSpPr>
        <p:spPr/>
        <p:txBody>
          <a:bodyPr>
            <a:normAutofit/>
          </a:bodyPr>
          <a:lstStyle/>
          <a:p>
            <a:r>
              <a:rPr lang="en-US" sz="2400" dirty="0" smtClean="0"/>
              <a:t>Term that describes computer programs.</a:t>
            </a:r>
          </a:p>
          <a:p>
            <a:endParaRPr lang="en-US" sz="2400" dirty="0" smtClean="0"/>
          </a:p>
          <a:p>
            <a:r>
              <a:rPr lang="en-US" sz="2400" dirty="0" smtClean="0"/>
              <a:t>Instructions for the computer.</a:t>
            </a:r>
            <a:endParaRPr lang="en-US" sz="2400" dirty="0"/>
          </a:p>
        </p:txBody>
      </p:sp>
      <p:pic>
        <p:nvPicPr>
          <p:cNvPr id="8" name="Picture 7"/>
          <p:cNvPicPr>
            <a:picLocks noChangeAspect="1"/>
          </p:cNvPicPr>
          <p:nvPr/>
        </p:nvPicPr>
        <p:blipFill>
          <a:blip r:embed="rId4"/>
          <a:stretch>
            <a:fillRect/>
          </a:stretch>
        </p:blipFill>
        <p:spPr>
          <a:xfrm>
            <a:off x="4953000" y="3217164"/>
            <a:ext cx="3924300" cy="3021711"/>
          </a:xfrm>
          <a:prstGeom prst="rect">
            <a:avLst/>
          </a:prstGeom>
        </p:spPr>
      </p:pic>
    </p:spTree>
    <p:extLst>
      <p:ext uri="{BB962C8B-B14F-4D97-AF65-F5344CB8AC3E}">
        <p14:creationId xmlns:p14="http://schemas.microsoft.com/office/powerpoint/2010/main" val="3509578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pPr algn="ctr"/>
            <a:r>
              <a:rPr lang="en-US" smtClean="0">
                <a:cs typeface="Trebuchet MS" pitchFamily="34" charset="0"/>
              </a:rPr>
              <a:t>Types of Software</a:t>
            </a:r>
          </a:p>
        </p:txBody>
      </p:sp>
      <p:graphicFrame>
        <p:nvGraphicFramePr>
          <p:cNvPr id="2" name="Content Placeholder 1"/>
          <p:cNvGraphicFramePr>
            <a:graphicFrameLocks noGrp="1"/>
          </p:cNvGraphicFramePr>
          <p:nvPr>
            <p:ph idx="1"/>
          </p:nvPr>
        </p:nvGraphicFramePr>
        <p:xfrm>
          <a:off x="990600" y="1676400"/>
          <a:ext cx="712470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p:txBody>
          <a:bodyPr/>
          <a:lstStyle/>
          <a:p>
            <a:pPr algn="ctr"/>
            <a:r>
              <a:rPr lang="en-US" smtClean="0">
                <a:cs typeface="Trebuchet MS" pitchFamily="34" charset="0"/>
              </a:rPr>
              <a:t>Types of Software</a:t>
            </a:r>
          </a:p>
        </p:txBody>
      </p:sp>
      <p:graphicFrame>
        <p:nvGraphicFramePr>
          <p:cNvPr id="2" name="Content Placeholder 1"/>
          <p:cNvGraphicFramePr>
            <a:graphicFrameLocks noGrp="1"/>
          </p:cNvGraphicFramePr>
          <p:nvPr>
            <p:ph idx="1"/>
          </p:nvPr>
        </p:nvGraphicFramePr>
        <p:xfrm>
          <a:off x="990600" y="1676400"/>
          <a:ext cx="712470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TextBox 2"/>
          <p:cNvSpPr txBox="1">
            <a:spLocks noChangeArrowheads="1"/>
          </p:cNvSpPr>
          <p:nvPr/>
        </p:nvSpPr>
        <p:spPr bwMode="auto">
          <a:xfrm>
            <a:off x="304800" y="3810000"/>
            <a:ext cx="3048000" cy="2308225"/>
          </a:xfrm>
          <a:prstGeom prst="rect">
            <a:avLst/>
          </a:prstGeom>
          <a:noFill/>
          <a:ln w="9525">
            <a:noFill/>
            <a:miter lim="800000"/>
            <a:headEnd/>
            <a:tailEnd/>
          </a:ln>
        </p:spPr>
        <p:txBody>
          <a:bodyPr>
            <a:spAutoFit/>
          </a:bodyPr>
          <a:lstStyle/>
          <a:p>
            <a:r>
              <a:rPr lang="en-US">
                <a:latin typeface="Verdana" pitchFamily="34" charset="0"/>
              </a:rPr>
              <a:t>Fundamental</a:t>
            </a:r>
          </a:p>
          <a:p>
            <a:r>
              <a:rPr lang="en-US">
                <a:latin typeface="Verdana" pitchFamily="34" charset="0"/>
              </a:rPr>
              <a:t>-Needed to boot up</a:t>
            </a:r>
          </a:p>
          <a:p>
            <a:r>
              <a:rPr lang="en-US">
                <a:latin typeface="Verdana" pitchFamily="34" charset="0"/>
              </a:rPr>
              <a:t>-every computer&gt; desktop, laptop, tablet, cell phone has an OS</a:t>
            </a:r>
          </a:p>
          <a:p>
            <a:r>
              <a:rPr lang="en-US">
                <a:latin typeface="Verdana" pitchFamily="34" charset="0"/>
              </a:rPr>
              <a:t>-provides a GUI – graphical user interface</a:t>
            </a:r>
          </a:p>
          <a:p>
            <a:r>
              <a:rPr lang="en-US">
                <a:latin typeface="Verdana" pitchFamily="34" charset="0"/>
              </a:rPr>
              <a:t>Ex: Windows, Mac OS X</a:t>
            </a:r>
          </a:p>
        </p:txBody>
      </p:sp>
      <p:cxnSp>
        <p:nvCxnSpPr>
          <p:cNvPr id="5" name="Straight Connector 4"/>
          <p:cNvCxnSpPr/>
          <p:nvPr/>
        </p:nvCxnSpPr>
        <p:spPr>
          <a:xfrm flipV="1">
            <a:off x="2971800" y="5105400"/>
            <a:ext cx="1143000" cy="3048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p:txBody>
          <a:bodyPr/>
          <a:lstStyle/>
          <a:p>
            <a:pPr algn="ctr"/>
            <a:r>
              <a:rPr lang="en-US" smtClean="0">
                <a:cs typeface="Trebuchet MS" pitchFamily="34" charset="0"/>
              </a:rPr>
              <a:t>Types of Software</a:t>
            </a:r>
          </a:p>
        </p:txBody>
      </p:sp>
      <p:graphicFrame>
        <p:nvGraphicFramePr>
          <p:cNvPr id="2" name="Content Placeholder 1"/>
          <p:cNvGraphicFramePr>
            <a:graphicFrameLocks noGrp="1"/>
          </p:cNvGraphicFramePr>
          <p:nvPr>
            <p:ph idx="1"/>
          </p:nvPr>
        </p:nvGraphicFramePr>
        <p:xfrm>
          <a:off x="990600" y="1676400"/>
          <a:ext cx="712470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7" name="TextBox 3"/>
          <p:cNvSpPr txBox="1">
            <a:spLocks noChangeArrowheads="1"/>
          </p:cNvSpPr>
          <p:nvPr/>
        </p:nvSpPr>
        <p:spPr bwMode="auto">
          <a:xfrm>
            <a:off x="304800" y="3810000"/>
            <a:ext cx="3048000" cy="2308225"/>
          </a:xfrm>
          <a:prstGeom prst="rect">
            <a:avLst/>
          </a:prstGeom>
          <a:noFill/>
          <a:ln w="9525">
            <a:noFill/>
            <a:miter lim="800000"/>
            <a:headEnd/>
            <a:tailEnd/>
          </a:ln>
        </p:spPr>
        <p:txBody>
          <a:bodyPr>
            <a:spAutoFit/>
          </a:bodyPr>
          <a:lstStyle/>
          <a:p>
            <a:r>
              <a:rPr lang="en-US">
                <a:latin typeface="Verdana" pitchFamily="34" charset="0"/>
              </a:rPr>
              <a:t>Fundamental</a:t>
            </a:r>
          </a:p>
          <a:p>
            <a:r>
              <a:rPr lang="en-US">
                <a:latin typeface="Verdana" pitchFamily="34" charset="0"/>
              </a:rPr>
              <a:t>-Needed to boot up</a:t>
            </a:r>
          </a:p>
          <a:p>
            <a:r>
              <a:rPr lang="en-US">
                <a:latin typeface="Verdana" pitchFamily="34" charset="0"/>
              </a:rPr>
              <a:t>-every computer&gt; desktop, laptop, tablet, cell phone has an OS</a:t>
            </a:r>
          </a:p>
          <a:p>
            <a:r>
              <a:rPr lang="en-US">
                <a:latin typeface="Verdana" pitchFamily="34" charset="0"/>
              </a:rPr>
              <a:t>-provides a GUI – graphical user interface</a:t>
            </a:r>
          </a:p>
          <a:p>
            <a:r>
              <a:rPr lang="en-US">
                <a:latin typeface="Verdana" pitchFamily="34" charset="0"/>
              </a:rPr>
              <a:t>Ex: Windows, Mac OS X</a:t>
            </a:r>
          </a:p>
        </p:txBody>
      </p:sp>
      <p:sp>
        <p:nvSpPr>
          <p:cNvPr id="3" name="TextBox 2"/>
          <p:cNvSpPr txBox="1"/>
          <p:nvPr/>
        </p:nvSpPr>
        <p:spPr>
          <a:xfrm>
            <a:off x="6572250" y="1447800"/>
            <a:ext cx="2571750" cy="4524375"/>
          </a:xfrm>
          <a:prstGeom prst="rect">
            <a:avLst/>
          </a:prstGeom>
          <a:noFill/>
        </p:spPr>
        <p:txBody>
          <a:bodyPr>
            <a:spAutoFit/>
          </a:bodyPr>
          <a:lstStyle/>
          <a:p>
            <a:pPr fontAlgn="auto">
              <a:spcBef>
                <a:spcPts val="0"/>
              </a:spcBef>
              <a:spcAft>
                <a:spcPts val="0"/>
              </a:spcAft>
              <a:defRPr/>
            </a:pPr>
            <a:r>
              <a:rPr lang="en-US" dirty="0">
                <a:latin typeface="+mn-lt"/>
              </a:rPr>
              <a:t>-Maintains, manages, and protects system</a:t>
            </a:r>
          </a:p>
          <a:p>
            <a:pPr fontAlgn="auto">
              <a:spcBef>
                <a:spcPts val="0"/>
              </a:spcBef>
              <a:spcAft>
                <a:spcPts val="0"/>
              </a:spcAft>
              <a:defRPr/>
            </a:pPr>
            <a:r>
              <a:rPr lang="en-US" dirty="0">
                <a:latin typeface="+mn-lt"/>
              </a:rPr>
              <a:t>-keeps computer running smoothly</a:t>
            </a:r>
          </a:p>
          <a:p>
            <a:pPr fontAlgn="auto">
              <a:spcBef>
                <a:spcPts val="0"/>
              </a:spcBef>
              <a:spcAft>
                <a:spcPts val="0"/>
              </a:spcAft>
              <a:defRPr/>
            </a:pPr>
            <a:r>
              <a:rPr lang="en-US" dirty="0">
                <a:latin typeface="+mn-lt"/>
              </a:rPr>
              <a:t>Examples:</a:t>
            </a:r>
          </a:p>
          <a:p>
            <a:pPr fontAlgn="auto">
              <a:spcBef>
                <a:spcPts val="0"/>
              </a:spcBef>
              <a:spcAft>
                <a:spcPts val="0"/>
              </a:spcAft>
              <a:defRPr/>
            </a:pPr>
            <a:r>
              <a:rPr lang="en-US" dirty="0">
                <a:latin typeface="+mn-lt"/>
              </a:rPr>
              <a:t>-backup/update</a:t>
            </a:r>
          </a:p>
          <a:p>
            <a:pPr fontAlgn="auto">
              <a:spcBef>
                <a:spcPts val="0"/>
              </a:spcBef>
              <a:spcAft>
                <a:spcPts val="0"/>
              </a:spcAft>
              <a:defRPr/>
            </a:pPr>
            <a:r>
              <a:rPr lang="en-US" dirty="0">
                <a:latin typeface="+mn-lt"/>
              </a:rPr>
              <a:t>-Security (virus/spyware)</a:t>
            </a:r>
          </a:p>
          <a:p>
            <a:pPr marL="285750" indent="-285750" fontAlgn="auto">
              <a:spcBef>
                <a:spcPts val="0"/>
              </a:spcBef>
              <a:spcAft>
                <a:spcPts val="0"/>
              </a:spcAft>
              <a:buFontTx/>
              <a:buChar char="-"/>
              <a:defRPr/>
            </a:pPr>
            <a:r>
              <a:rPr lang="en-US" dirty="0">
                <a:latin typeface="+mn-lt"/>
              </a:rPr>
              <a:t>Spam/Pop-up Blocker</a:t>
            </a:r>
          </a:p>
          <a:p>
            <a:pPr marL="285750" indent="-285750" fontAlgn="auto">
              <a:spcBef>
                <a:spcPts val="0"/>
              </a:spcBef>
              <a:spcAft>
                <a:spcPts val="0"/>
              </a:spcAft>
              <a:buFontTx/>
              <a:buChar char="-"/>
              <a:defRPr/>
            </a:pPr>
            <a:r>
              <a:rPr lang="en-US" dirty="0">
                <a:latin typeface="+mn-lt"/>
              </a:rPr>
              <a:t>Screensaver, Themes, Wallpaper</a:t>
            </a:r>
          </a:p>
          <a:p>
            <a:pPr marL="285750" indent="-285750" fontAlgn="auto">
              <a:spcBef>
                <a:spcPts val="0"/>
              </a:spcBef>
              <a:spcAft>
                <a:spcPts val="0"/>
              </a:spcAft>
              <a:buFontTx/>
              <a:buChar char="-"/>
              <a:defRPr/>
            </a:pPr>
            <a:r>
              <a:rPr lang="en-US" dirty="0">
                <a:latin typeface="+mn-lt"/>
              </a:rPr>
              <a:t>Adobe Flash Player</a:t>
            </a:r>
          </a:p>
        </p:txBody>
      </p:sp>
      <p:cxnSp>
        <p:nvCxnSpPr>
          <p:cNvPr id="7" name="Straight Connector 6"/>
          <p:cNvCxnSpPr/>
          <p:nvPr/>
        </p:nvCxnSpPr>
        <p:spPr>
          <a:xfrm flipV="1">
            <a:off x="2971800" y="5105400"/>
            <a:ext cx="1143000" cy="3048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5029200" y="1752600"/>
            <a:ext cx="1447800" cy="14478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p:txBody>
          <a:bodyPr/>
          <a:lstStyle/>
          <a:p>
            <a:pPr algn="ctr"/>
            <a:r>
              <a:rPr lang="en-US" smtClean="0">
                <a:cs typeface="Trebuchet MS" pitchFamily="34" charset="0"/>
              </a:rPr>
              <a:t>Types of Software</a:t>
            </a:r>
          </a:p>
        </p:txBody>
      </p:sp>
      <p:graphicFrame>
        <p:nvGraphicFramePr>
          <p:cNvPr id="2" name="Content Placeholder 1"/>
          <p:cNvGraphicFramePr>
            <a:graphicFrameLocks noGrp="1"/>
          </p:cNvGraphicFramePr>
          <p:nvPr>
            <p:ph idx="1"/>
          </p:nvPr>
        </p:nvGraphicFramePr>
        <p:xfrm>
          <a:off x="990600" y="1676400"/>
          <a:ext cx="712470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TextBox 3"/>
          <p:cNvSpPr txBox="1">
            <a:spLocks noChangeArrowheads="1"/>
          </p:cNvSpPr>
          <p:nvPr/>
        </p:nvSpPr>
        <p:spPr bwMode="auto">
          <a:xfrm>
            <a:off x="304800" y="3810000"/>
            <a:ext cx="3048000" cy="2308225"/>
          </a:xfrm>
          <a:prstGeom prst="rect">
            <a:avLst/>
          </a:prstGeom>
          <a:noFill/>
          <a:ln w="9525">
            <a:noFill/>
            <a:miter lim="800000"/>
            <a:headEnd/>
            <a:tailEnd/>
          </a:ln>
        </p:spPr>
        <p:txBody>
          <a:bodyPr>
            <a:spAutoFit/>
          </a:bodyPr>
          <a:lstStyle/>
          <a:p>
            <a:r>
              <a:rPr lang="en-US">
                <a:latin typeface="Verdana" pitchFamily="34" charset="0"/>
              </a:rPr>
              <a:t>Fundamental</a:t>
            </a:r>
          </a:p>
          <a:p>
            <a:r>
              <a:rPr lang="en-US">
                <a:latin typeface="Verdana" pitchFamily="34" charset="0"/>
              </a:rPr>
              <a:t>-Needed to boot up</a:t>
            </a:r>
          </a:p>
          <a:p>
            <a:r>
              <a:rPr lang="en-US">
                <a:latin typeface="Verdana" pitchFamily="34" charset="0"/>
              </a:rPr>
              <a:t>-every computer&gt; desktop, laptop, tablet, cell phone has an OS</a:t>
            </a:r>
          </a:p>
          <a:p>
            <a:r>
              <a:rPr lang="en-US">
                <a:latin typeface="Verdana" pitchFamily="34" charset="0"/>
              </a:rPr>
              <a:t>-provides a GUI – graphical user interface</a:t>
            </a:r>
          </a:p>
          <a:p>
            <a:r>
              <a:rPr lang="en-US">
                <a:latin typeface="Verdana" pitchFamily="34" charset="0"/>
              </a:rPr>
              <a:t>Ex: Windows, Mac OS X</a:t>
            </a:r>
          </a:p>
        </p:txBody>
      </p:sp>
      <p:sp>
        <p:nvSpPr>
          <p:cNvPr id="3" name="TextBox 2"/>
          <p:cNvSpPr txBox="1"/>
          <p:nvPr/>
        </p:nvSpPr>
        <p:spPr>
          <a:xfrm>
            <a:off x="6572250" y="1447800"/>
            <a:ext cx="2571750" cy="4524375"/>
          </a:xfrm>
          <a:prstGeom prst="rect">
            <a:avLst/>
          </a:prstGeom>
          <a:noFill/>
        </p:spPr>
        <p:txBody>
          <a:bodyPr>
            <a:spAutoFit/>
          </a:bodyPr>
          <a:lstStyle/>
          <a:p>
            <a:pPr fontAlgn="auto">
              <a:spcBef>
                <a:spcPts val="0"/>
              </a:spcBef>
              <a:spcAft>
                <a:spcPts val="0"/>
              </a:spcAft>
              <a:defRPr/>
            </a:pPr>
            <a:r>
              <a:rPr lang="en-US" dirty="0">
                <a:latin typeface="+mn-lt"/>
              </a:rPr>
              <a:t>-Maintains, manages, and protects system</a:t>
            </a:r>
          </a:p>
          <a:p>
            <a:pPr fontAlgn="auto">
              <a:spcBef>
                <a:spcPts val="0"/>
              </a:spcBef>
              <a:spcAft>
                <a:spcPts val="0"/>
              </a:spcAft>
              <a:defRPr/>
            </a:pPr>
            <a:r>
              <a:rPr lang="en-US" dirty="0">
                <a:latin typeface="+mn-lt"/>
              </a:rPr>
              <a:t>-keeps computer running smoothly</a:t>
            </a:r>
          </a:p>
          <a:p>
            <a:pPr fontAlgn="auto">
              <a:spcBef>
                <a:spcPts val="0"/>
              </a:spcBef>
              <a:spcAft>
                <a:spcPts val="0"/>
              </a:spcAft>
              <a:defRPr/>
            </a:pPr>
            <a:r>
              <a:rPr lang="en-US" dirty="0">
                <a:latin typeface="+mn-lt"/>
              </a:rPr>
              <a:t>Examples:</a:t>
            </a:r>
          </a:p>
          <a:p>
            <a:pPr fontAlgn="auto">
              <a:spcBef>
                <a:spcPts val="0"/>
              </a:spcBef>
              <a:spcAft>
                <a:spcPts val="0"/>
              </a:spcAft>
              <a:defRPr/>
            </a:pPr>
            <a:r>
              <a:rPr lang="en-US" dirty="0">
                <a:latin typeface="+mn-lt"/>
              </a:rPr>
              <a:t>-backup/update</a:t>
            </a:r>
          </a:p>
          <a:p>
            <a:pPr fontAlgn="auto">
              <a:spcBef>
                <a:spcPts val="0"/>
              </a:spcBef>
              <a:spcAft>
                <a:spcPts val="0"/>
              </a:spcAft>
              <a:defRPr/>
            </a:pPr>
            <a:r>
              <a:rPr lang="en-US" dirty="0">
                <a:latin typeface="+mn-lt"/>
              </a:rPr>
              <a:t>-Security (virus/spyware)</a:t>
            </a:r>
          </a:p>
          <a:p>
            <a:pPr marL="285750" indent="-285750" fontAlgn="auto">
              <a:spcBef>
                <a:spcPts val="0"/>
              </a:spcBef>
              <a:spcAft>
                <a:spcPts val="0"/>
              </a:spcAft>
              <a:buFontTx/>
              <a:buChar char="-"/>
              <a:defRPr/>
            </a:pPr>
            <a:r>
              <a:rPr lang="en-US" dirty="0">
                <a:latin typeface="+mn-lt"/>
              </a:rPr>
              <a:t>Spam/Pop-up Blocker</a:t>
            </a:r>
          </a:p>
          <a:p>
            <a:pPr marL="285750" indent="-285750" fontAlgn="auto">
              <a:spcBef>
                <a:spcPts val="0"/>
              </a:spcBef>
              <a:spcAft>
                <a:spcPts val="0"/>
              </a:spcAft>
              <a:buFontTx/>
              <a:buChar char="-"/>
              <a:defRPr/>
            </a:pPr>
            <a:r>
              <a:rPr lang="en-US" dirty="0">
                <a:latin typeface="+mn-lt"/>
              </a:rPr>
              <a:t>Screensaver, Themes, Wallpaper</a:t>
            </a:r>
          </a:p>
          <a:p>
            <a:pPr marL="285750" indent="-285750" fontAlgn="auto">
              <a:spcBef>
                <a:spcPts val="0"/>
              </a:spcBef>
              <a:spcAft>
                <a:spcPts val="0"/>
              </a:spcAft>
              <a:buFontTx/>
              <a:buChar char="-"/>
              <a:defRPr/>
            </a:pPr>
            <a:r>
              <a:rPr lang="en-US" dirty="0">
                <a:latin typeface="+mn-lt"/>
              </a:rPr>
              <a:t>Adobe Flash Player</a:t>
            </a:r>
          </a:p>
        </p:txBody>
      </p:sp>
      <p:cxnSp>
        <p:nvCxnSpPr>
          <p:cNvPr id="7" name="Straight Connector 6"/>
          <p:cNvCxnSpPr/>
          <p:nvPr/>
        </p:nvCxnSpPr>
        <p:spPr>
          <a:xfrm flipV="1">
            <a:off x="2971800" y="5105400"/>
            <a:ext cx="1143000" cy="3048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5029200" y="1752600"/>
            <a:ext cx="1447800" cy="1447800"/>
          </a:xfrm>
          <a:prstGeom prst="line">
            <a:avLst/>
          </a:prstGeom>
        </p:spPr>
        <p:style>
          <a:lnRef idx="3">
            <a:schemeClr val="dk1"/>
          </a:lnRef>
          <a:fillRef idx="0">
            <a:schemeClr val="dk1"/>
          </a:fillRef>
          <a:effectRef idx="2">
            <a:schemeClr val="dk1"/>
          </a:effectRef>
          <a:fontRef idx="minor">
            <a:schemeClr val="tx1"/>
          </a:fontRef>
        </p:style>
      </p:cxnSp>
      <p:sp>
        <p:nvSpPr>
          <p:cNvPr id="38919" name="TextBox 8"/>
          <p:cNvSpPr txBox="1">
            <a:spLocks noChangeArrowheads="1"/>
          </p:cNvSpPr>
          <p:nvPr/>
        </p:nvSpPr>
        <p:spPr bwMode="auto">
          <a:xfrm>
            <a:off x="381000" y="1295400"/>
            <a:ext cx="2382838" cy="1754188"/>
          </a:xfrm>
          <a:prstGeom prst="rect">
            <a:avLst/>
          </a:prstGeom>
          <a:noFill/>
          <a:ln w="9525">
            <a:noFill/>
            <a:miter lim="800000"/>
            <a:headEnd/>
            <a:tailEnd/>
          </a:ln>
        </p:spPr>
        <p:txBody>
          <a:bodyPr wrap="none">
            <a:spAutoFit/>
          </a:bodyPr>
          <a:lstStyle/>
          <a:p>
            <a:r>
              <a:rPr lang="en-US">
                <a:latin typeface="Verdana" pitchFamily="34" charset="0"/>
              </a:rPr>
              <a:t>-End user software</a:t>
            </a:r>
          </a:p>
          <a:p>
            <a:r>
              <a:rPr lang="en-US">
                <a:latin typeface="Verdana" pitchFamily="34" charset="0"/>
              </a:rPr>
              <a:t>-each is specific</a:t>
            </a:r>
          </a:p>
          <a:p>
            <a:r>
              <a:rPr lang="en-US">
                <a:latin typeface="Verdana" pitchFamily="34" charset="0"/>
              </a:rPr>
              <a:t>Examples:</a:t>
            </a:r>
          </a:p>
          <a:p>
            <a:r>
              <a:rPr lang="en-US">
                <a:latin typeface="Verdana" pitchFamily="34" charset="0"/>
              </a:rPr>
              <a:t>-Word</a:t>
            </a:r>
          </a:p>
          <a:p>
            <a:r>
              <a:rPr lang="en-US">
                <a:latin typeface="Verdana" pitchFamily="34" charset="0"/>
              </a:rPr>
              <a:t>-Excel</a:t>
            </a:r>
          </a:p>
          <a:p>
            <a:r>
              <a:rPr lang="en-US">
                <a:latin typeface="Verdana" pitchFamily="34" charset="0"/>
              </a:rPr>
              <a:t>-PowerPoint</a:t>
            </a:r>
          </a:p>
        </p:txBody>
      </p:sp>
      <p:cxnSp>
        <p:nvCxnSpPr>
          <p:cNvPr id="10" name="Straight Connector 9"/>
          <p:cNvCxnSpPr/>
          <p:nvPr/>
        </p:nvCxnSpPr>
        <p:spPr>
          <a:xfrm>
            <a:off x="2424113" y="1905000"/>
            <a:ext cx="1538287" cy="2682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676275"/>
            <a:ext cx="7372350" cy="923925"/>
          </a:xfrm>
        </p:spPr>
        <p:txBody>
          <a:bodyPr/>
          <a:lstStyle/>
          <a:p>
            <a:r>
              <a:rPr lang="en-US" dirty="0" smtClean="0"/>
              <a:t>More About the Operating System</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www.gcflearnfree.org/computerbasics/2</a:t>
            </a:r>
            <a:endParaRPr lang="en-US" dirty="0" smtClean="0"/>
          </a:p>
        </p:txBody>
      </p:sp>
    </p:spTree>
    <p:extLst>
      <p:ext uri="{BB962C8B-B14F-4D97-AF65-F5344CB8AC3E}">
        <p14:creationId xmlns:p14="http://schemas.microsoft.com/office/powerpoint/2010/main" val="368165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273152"/>
            <a:ext cx="7124700" cy="923925"/>
          </a:xfrm>
        </p:spPr>
        <p:txBody>
          <a:bodyPr/>
          <a:lstStyle/>
          <a:p>
            <a:r>
              <a:rPr lang="en-US" dirty="0" smtClean="0">
                <a:cs typeface="Trebuchet MS" pitchFamily="34" charset="0"/>
              </a:rPr>
              <a:t>Components of the Personal Computer</a:t>
            </a:r>
          </a:p>
        </p:txBody>
      </p:sp>
      <p:sp>
        <p:nvSpPr>
          <p:cNvPr id="18434" name="Content Placeholder 2"/>
          <p:cNvSpPr>
            <a:spLocks noGrp="1"/>
          </p:cNvSpPr>
          <p:nvPr>
            <p:ph idx="1"/>
          </p:nvPr>
        </p:nvSpPr>
        <p:spPr/>
        <p:txBody>
          <a:bodyPr/>
          <a:lstStyle/>
          <a:p>
            <a:endParaRPr lang="en-US" smtClean="0"/>
          </a:p>
        </p:txBody>
      </p:sp>
      <p:pic>
        <p:nvPicPr>
          <p:cNvPr id="18435" name="irc_mi" descr="http://res1.windows.microsoft.com/resbox/en/windows%207/main/6d80ae20-99b2-45dc-8118-a4a34d7c3cf4_46.jpg">
            <a:hlinkClick r:id="rId3"/>
          </p:cNvPr>
          <p:cNvPicPr>
            <a:picLocks noChangeAspect="1" noChangeArrowheads="1"/>
          </p:cNvPicPr>
          <p:nvPr/>
        </p:nvPicPr>
        <p:blipFill>
          <a:blip r:embed="rId4"/>
          <a:srcRect/>
          <a:stretch>
            <a:fillRect/>
          </a:stretch>
        </p:blipFill>
        <p:spPr bwMode="auto">
          <a:xfrm>
            <a:off x="1930400" y="1211825"/>
            <a:ext cx="5283200" cy="4133850"/>
          </a:xfrm>
          <a:prstGeom prst="rect">
            <a:avLst/>
          </a:prstGeom>
          <a:noFill/>
          <a:ln w="9525">
            <a:noFill/>
            <a:miter lim="800000"/>
            <a:headEnd/>
            <a:tailEnd/>
          </a:ln>
        </p:spPr>
      </p:pic>
      <p:sp>
        <p:nvSpPr>
          <p:cNvPr id="18436" name="Rectangle 4"/>
          <p:cNvSpPr>
            <a:spLocks noChangeArrowheads="1"/>
          </p:cNvSpPr>
          <p:nvPr/>
        </p:nvSpPr>
        <p:spPr bwMode="auto">
          <a:xfrm>
            <a:off x="2439988" y="3244850"/>
            <a:ext cx="4264025" cy="368300"/>
          </a:xfrm>
          <a:prstGeom prst="rect">
            <a:avLst/>
          </a:prstGeom>
          <a:noFill/>
          <a:ln w="9525">
            <a:noFill/>
            <a:miter lim="800000"/>
            <a:headEnd/>
            <a:tailEnd/>
          </a:ln>
        </p:spPr>
        <p:txBody>
          <a:bodyPr wrap="none">
            <a:spAutoFit/>
          </a:bodyPr>
          <a:lstStyle/>
          <a:p>
            <a:r>
              <a:rPr lang="en-US">
                <a:latin typeface="Verdana" pitchFamily="34" charset="0"/>
              </a:rPr>
              <a:t>Input – data used by the computer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2006630"/>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987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010901"/>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481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8798327"/>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94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1133918"/>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35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041078"/>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768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4348751"/>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674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252129"/>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784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4700" cy="923925"/>
          </a:xfrm>
        </p:spPr>
        <p:txBody>
          <a:bodyPr/>
          <a:lstStyle/>
          <a:p>
            <a:r>
              <a:rPr lang="en-US" dirty="0" smtClean="0"/>
              <a:t>Software Suite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5245893"/>
              </p:ext>
            </p:extLst>
          </p:nvPr>
        </p:nvGraphicFramePr>
        <p:xfrm>
          <a:off x="1009650" y="914400"/>
          <a:ext cx="71247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607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09650" y="3308350"/>
            <a:ext cx="7116763" cy="1468438"/>
          </a:xfrm>
        </p:spPr>
        <p:txBody>
          <a:bodyPr/>
          <a:lstStyle/>
          <a:p>
            <a:r>
              <a:rPr lang="en-US" smtClean="0">
                <a:cs typeface="Trebuchet MS" pitchFamily="34" charset="0"/>
              </a:rPr>
              <a:t>Storage Size &amp; Processor Speeds </a:t>
            </a:r>
          </a:p>
        </p:txBody>
      </p:sp>
      <p:sp>
        <p:nvSpPr>
          <p:cNvPr id="40962" name="Text Placeholder 2"/>
          <p:cNvSpPr>
            <a:spLocks noGrp="1"/>
          </p:cNvSpPr>
          <p:nvPr>
            <p:ph type="body" idx="1"/>
          </p:nvPr>
        </p:nvSpPr>
        <p:spPr>
          <a:xfrm>
            <a:off x="1009650" y="4776788"/>
            <a:ext cx="7116763" cy="860425"/>
          </a:xfrm>
        </p:spPr>
        <p:txBody>
          <a:bodyPr/>
          <a:lstStyle/>
          <a:p>
            <a:r>
              <a:rPr lang="en-US" smtClean="0"/>
              <a:t>Bits, Bytes, &amp; hertz</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p:cNvSpPr>
            <a:spLocks noGrp="1"/>
          </p:cNvSpPr>
          <p:nvPr>
            <p:ph type="title"/>
          </p:nvPr>
        </p:nvSpPr>
        <p:spPr/>
        <p:txBody>
          <a:bodyPr/>
          <a:lstStyle/>
          <a:p>
            <a:pPr algn="ctr"/>
            <a:r>
              <a:rPr lang="en-US" smtClean="0">
                <a:cs typeface="Trebuchet MS" pitchFamily="34" charset="0"/>
              </a:rPr>
              <a:t>Storage &amp; Memory</a:t>
            </a:r>
          </a:p>
        </p:txBody>
      </p:sp>
      <p:graphicFrame>
        <p:nvGraphicFramePr>
          <p:cNvPr id="4" name="Content Placeholder 3"/>
          <p:cNvGraphicFramePr>
            <a:graphicFrameLocks noGrp="1"/>
          </p:cNvGraphicFramePr>
          <p:nvPr>
            <p:ph idx="4294967295"/>
          </p:nvPr>
        </p:nvGraphicFramePr>
        <p:xfrm>
          <a:off x="228600" y="1600200"/>
          <a:ext cx="8686800" cy="4328715"/>
        </p:xfrm>
        <a:graphic>
          <a:graphicData uri="http://schemas.openxmlformats.org/drawingml/2006/table">
            <a:tbl>
              <a:tblPr firstRow="1" bandRow="1">
                <a:tableStyleId>{5940675A-B579-460E-94D1-54222C63F5DA}</a:tableStyleId>
              </a:tblPr>
              <a:tblGrid>
                <a:gridCol w="1752600"/>
                <a:gridCol w="2667000"/>
                <a:gridCol w="4267200"/>
              </a:tblGrid>
              <a:tr h="887722">
                <a:tc>
                  <a:txBody>
                    <a:bodyPr/>
                    <a:lstStyle/>
                    <a:p>
                      <a:r>
                        <a:rPr lang="en-US" dirty="0" smtClean="0"/>
                        <a:t>Bit</a:t>
                      </a:r>
                      <a:endParaRPr lang="en-US" dirty="0"/>
                    </a:p>
                  </a:txBody>
                  <a:tcPr anchor="ctr"/>
                </a:tc>
                <a:tc>
                  <a:txBody>
                    <a:bodyPr/>
                    <a:lstStyle/>
                    <a:p>
                      <a:r>
                        <a:rPr lang="en-US" dirty="0" smtClean="0"/>
                        <a:t>Binary digit</a:t>
                      </a:r>
                    </a:p>
                    <a:p>
                      <a:r>
                        <a:rPr lang="en-US" dirty="0" smtClean="0"/>
                        <a:t>0 or 1 </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Smallest unit of data used by a computer</a:t>
                      </a:r>
                    </a:p>
                    <a:p>
                      <a:endParaRPr lang="en-US" dirty="0"/>
                    </a:p>
                  </a:txBody>
                  <a:tcPr anchor="ctr"/>
                </a:tc>
              </a:tr>
              <a:tr h="682863">
                <a:tc>
                  <a:txBody>
                    <a:bodyPr/>
                    <a:lstStyle/>
                    <a:p>
                      <a:r>
                        <a:rPr lang="en-US" dirty="0" smtClean="0"/>
                        <a:t>Byte</a:t>
                      </a:r>
                      <a:endParaRPr lang="en-US" dirty="0"/>
                    </a:p>
                  </a:txBody>
                  <a:tcPr anchor="ctr"/>
                </a:tc>
                <a:tc>
                  <a:txBody>
                    <a:bodyPr/>
                    <a:lstStyle/>
                    <a:p>
                      <a:r>
                        <a:rPr lang="en-US" dirty="0" smtClean="0"/>
                        <a:t>8 bits</a:t>
                      </a:r>
                      <a:endParaRPr lang="en-US" dirty="0"/>
                    </a:p>
                  </a:txBody>
                  <a:tcPr anchor="ctr"/>
                </a:tc>
                <a:tc>
                  <a:txBody>
                    <a:bodyPr/>
                    <a:lstStyle/>
                    <a:p>
                      <a:r>
                        <a:rPr lang="en-US" dirty="0" smtClean="0"/>
                        <a:t>1 Byte is equal to one character.</a:t>
                      </a:r>
                      <a:endParaRPr lang="en-US" dirty="0"/>
                    </a:p>
                  </a:txBody>
                  <a:tcPr anchor="ctr"/>
                </a:tc>
              </a:tr>
              <a:tr h="478004">
                <a:tc>
                  <a:txBody>
                    <a:bodyPr/>
                    <a:lstStyle/>
                    <a:p>
                      <a:r>
                        <a:rPr lang="en-US" dirty="0" smtClean="0"/>
                        <a:t>Kilobyte</a:t>
                      </a:r>
                      <a:endParaRPr lang="en-US" dirty="0"/>
                    </a:p>
                  </a:txBody>
                  <a:tcPr anchor="ctr"/>
                </a:tc>
                <a:tc>
                  <a:txBody>
                    <a:bodyPr/>
                    <a:lstStyle/>
                    <a:p>
                      <a:r>
                        <a:rPr lang="en-US" dirty="0" smtClean="0"/>
                        <a:t>1,000 Bytes</a:t>
                      </a:r>
                      <a:endParaRPr lang="en-US" dirty="0"/>
                    </a:p>
                  </a:txBody>
                  <a:tcPr anchor="ctr"/>
                </a:tc>
                <a:tc>
                  <a:txBody>
                    <a:bodyPr/>
                    <a:lstStyle/>
                    <a:p>
                      <a:r>
                        <a:rPr lang="en-US" dirty="0" smtClean="0"/>
                        <a:t>1</a:t>
                      </a:r>
                      <a:r>
                        <a:rPr lang="en-US" baseline="0" dirty="0" smtClean="0"/>
                        <a:t> KB = 1 paragraph</a:t>
                      </a:r>
                      <a:endParaRPr lang="en-US" dirty="0"/>
                    </a:p>
                  </a:txBody>
                  <a:tcPr anchor="ctr"/>
                </a:tc>
              </a:tr>
              <a:tr h="682863">
                <a:tc>
                  <a:txBody>
                    <a:bodyPr/>
                    <a:lstStyle/>
                    <a:p>
                      <a:r>
                        <a:rPr lang="en-US" dirty="0" smtClean="0"/>
                        <a:t>Megabyte</a:t>
                      </a:r>
                      <a:endParaRPr lang="en-US" dirty="0"/>
                    </a:p>
                  </a:txBody>
                  <a:tcPr anchor="ctr"/>
                </a:tc>
                <a:tc>
                  <a:txBody>
                    <a:bodyPr/>
                    <a:lstStyle/>
                    <a:p>
                      <a:r>
                        <a:rPr lang="en-US" dirty="0" smtClean="0"/>
                        <a:t>1,000 Kilobytes</a:t>
                      </a:r>
                      <a:endParaRPr lang="en-US" dirty="0"/>
                    </a:p>
                  </a:txBody>
                  <a:tcPr anchor="ctr"/>
                </a:tc>
                <a:tc>
                  <a:txBody>
                    <a:bodyPr/>
                    <a:lstStyle/>
                    <a:p>
                      <a:r>
                        <a:rPr lang="en-US" dirty="0" smtClean="0"/>
                        <a:t>100 MB = 2 volumes of encyclopedia</a:t>
                      </a:r>
                      <a:endParaRPr lang="en-US" dirty="0"/>
                    </a:p>
                  </a:txBody>
                  <a:tcPr anchor="ctr"/>
                </a:tc>
              </a:tr>
              <a:tr h="887722">
                <a:tc>
                  <a:txBody>
                    <a:bodyPr/>
                    <a:lstStyle/>
                    <a:p>
                      <a:r>
                        <a:rPr lang="en-US" dirty="0" smtClean="0"/>
                        <a:t>Gigabyte</a:t>
                      </a:r>
                      <a:endParaRPr lang="en-US" dirty="0"/>
                    </a:p>
                  </a:txBody>
                  <a:tcPr anchor="ctr"/>
                </a:tc>
                <a:tc>
                  <a:txBody>
                    <a:bodyPr/>
                    <a:lstStyle/>
                    <a:p>
                      <a:r>
                        <a:rPr lang="en-US" dirty="0" smtClean="0"/>
                        <a:t>1,000 Megabytes</a:t>
                      </a:r>
                      <a:endParaRPr lang="en-US" dirty="0"/>
                    </a:p>
                  </a:txBody>
                  <a:tcPr anchor="ctr"/>
                </a:tc>
                <a:tc>
                  <a:txBody>
                    <a:bodyPr/>
                    <a:lstStyle/>
                    <a:p>
                      <a:r>
                        <a:rPr lang="en-US" dirty="0" smtClean="0"/>
                        <a:t>Common term when referring to disk</a:t>
                      </a:r>
                      <a:r>
                        <a:rPr lang="en-US" baseline="0" dirty="0" smtClean="0"/>
                        <a:t> space or drive storage</a:t>
                      </a:r>
                      <a:endParaRPr lang="en-US" dirty="0"/>
                    </a:p>
                  </a:txBody>
                  <a:tcPr anchor="ctr"/>
                </a:tc>
              </a:tr>
              <a:tr h="682863">
                <a:tc>
                  <a:txBody>
                    <a:bodyPr/>
                    <a:lstStyle/>
                    <a:p>
                      <a:r>
                        <a:rPr lang="en-US" dirty="0" smtClean="0"/>
                        <a:t>Terabyte</a:t>
                      </a:r>
                      <a:endParaRPr lang="en-US" dirty="0"/>
                    </a:p>
                  </a:txBody>
                  <a:tcPr anchor="ctr"/>
                </a:tc>
                <a:tc>
                  <a:txBody>
                    <a:bodyPr/>
                    <a:lstStyle/>
                    <a:p>
                      <a:r>
                        <a:rPr lang="en-US" dirty="0" smtClean="0"/>
                        <a:t>1,000</a:t>
                      </a:r>
                      <a:r>
                        <a:rPr lang="en-US" baseline="0" dirty="0" smtClean="0"/>
                        <a:t> GB</a:t>
                      </a:r>
                    </a:p>
                    <a:p>
                      <a:r>
                        <a:rPr lang="en-US" baseline="0" dirty="0" smtClean="0"/>
                        <a:t>One trillion Bytes</a:t>
                      </a:r>
                      <a:endParaRPr lang="en-US" dirty="0"/>
                    </a:p>
                  </a:txBody>
                  <a:tcPr anchor="ctr"/>
                </a:tc>
                <a:tc>
                  <a:txBody>
                    <a:bodyPr/>
                    <a:lstStyle/>
                    <a:p>
                      <a:r>
                        <a:rPr lang="en-US" dirty="0" smtClean="0"/>
                        <a:t>300 hours of video</a:t>
                      </a:r>
                    </a:p>
                    <a:p>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1" y="301038"/>
            <a:ext cx="3767456" cy="5155057"/>
          </a:xfrm>
          <a:prstGeom prst="rect">
            <a:avLst/>
          </a:prstGeom>
        </p:spPr>
      </p:pic>
    </p:spTree>
    <p:extLst>
      <p:ext uri="{BB962C8B-B14F-4D97-AF65-F5344CB8AC3E}">
        <p14:creationId xmlns:p14="http://schemas.microsoft.com/office/powerpoint/2010/main" val="2081175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cs typeface="Trebuchet MS" pitchFamily="34" charset="0"/>
              </a:rPr>
              <a:t>Clock Speed </a:t>
            </a:r>
          </a:p>
        </p:txBody>
      </p:sp>
      <p:sp>
        <p:nvSpPr>
          <p:cNvPr id="43010" name="Content Placeholder 2"/>
          <p:cNvSpPr>
            <a:spLocks noGrp="1"/>
          </p:cNvSpPr>
          <p:nvPr>
            <p:ph idx="1"/>
          </p:nvPr>
        </p:nvSpPr>
        <p:spPr/>
        <p:txBody>
          <a:bodyPr anchor="t"/>
          <a:lstStyle/>
          <a:p>
            <a:r>
              <a:rPr lang="en-US" sz="2400" dirty="0" smtClean="0"/>
              <a:t>The speed of a computer’s CPU </a:t>
            </a:r>
          </a:p>
          <a:p>
            <a:pPr lvl="1"/>
            <a:r>
              <a:rPr lang="en-US" sz="2000" dirty="0" smtClean="0"/>
              <a:t>a measure of how quickly a computer completes basic computations and operations.</a:t>
            </a:r>
          </a:p>
          <a:p>
            <a:r>
              <a:rPr lang="en-US" sz="2400" dirty="0" smtClean="0"/>
              <a:t>Cycles per second</a:t>
            </a:r>
          </a:p>
          <a:p>
            <a:pPr lvl="1"/>
            <a:r>
              <a:rPr lang="en-US" sz="2000" dirty="0" smtClean="0"/>
              <a:t>Measured in hertz (Hz)</a:t>
            </a:r>
          </a:p>
          <a:p>
            <a:pPr lvl="1"/>
            <a:r>
              <a:rPr lang="en-US" sz="2000" dirty="0" smtClean="0"/>
              <a:t>One cycle per second is one hertz.</a:t>
            </a:r>
          </a:p>
          <a:p>
            <a:r>
              <a:rPr lang="en-US" sz="2400" dirty="0" smtClean="0"/>
              <a:t>Measured in megahertz (MHz) and gigahertz (GHz)</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1009650" y="3308350"/>
            <a:ext cx="7116763" cy="1468438"/>
          </a:xfrm>
        </p:spPr>
        <p:txBody>
          <a:bodyPr/>
          <a:lstStyle/>
          <a:p>
            <a:r>
              <a:rPr lang="en-US" smtClean="0">
                <a:cs typeface="Trebuchet MS" pitchFamily="34" charset="0"/>
              </a:rPr>
              <a:t>NETWORKS</a:t>
            </a:r>
          </a:p>
        </p:txBody>
      </p:sp>
      <p:sp>
        <p:nvSpPr>
          <p:cNvPr id="44034" name="Text Placeholder 4"/>
          <p:cNvSpPr>
            <a:spLocks noGrp="1"/>
          </p:cNvSpPr>
          <p:nvPr>
            <p:ph type="body" idx="1"/>
          </p:nvPr>
        </p:nvSpPr>
        <p:spPr>
          <a:xfrm>
            <a:off x="1009650" y="4776788"/>
            <a:ext cx="7116763" cy="860425"/>
          </a:xfrm>
        </p:spPr>
        <p:txBody>
          <a:bodyPr/>
          <a:lstStyle/>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smtClean="0">
                <a:cs typeface="Trebuchet MS" pitchFamily="34" charset="0"/>
              </a:rPr>
              <a:t>Network Basics</a:t>
            </a:r>
          </a:p>
        </p:txBody>
      </p:sp>
      <p:sp>
        <p:nvSpPr>
          <p:cNvPr id="56323" name="Rectangle 3"/>
          <p:cNvSpPr>
            <a:spLocks noGrp="1"/>
          </p:cNvSpPr>
          <p:nvPr>
            <p:ph type="body" idx="1"/>
          </p:nvPr>
        </p:nvSpPr>
        <p:spPr/>
        <p:txBody>
          <a:bodyPr/>
          <a:lstStyle/>
          <a:p>
            <a:r>
              <a:rPr lang="en-US" sz="3200" smtClean="0"/>
              <a:t>Consist of servers and clients</a:t>
            </a:r>
          </a:p>
          <a:p>
            <a:r>
              <a:rPr lang="en-US" sz="3200" smtClean="0"/>
              <a:t>Protocol – the language that computers use to talk to each other.</a:t>
            </a:r>
          </a:p>
          <a:p>
            <a:pPr lvl="1"/>
            <a:r>
              <a:rPr lang="en-US" sz="2800" smtClean="0"/>
              <a:t>http – hypertext transfer protocol</a:t>
            </a:r>
          </a:p>
          <a:p>
            <a:pPr lvl="1"/>
            <a:r>
              <a:rPr lang="en-US" sz="2800" smtClean="0"/>
              <a:t>Used in web browsers and web servers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8"/>
          <p:cNvSpPr>
            <a:spLocks noGrp="1"/>
          </p:cNvSpPr>
          <p:nvPr>
            <p:ph type="title"/>
          </p:nvPr>
        </p:nvSpPr>
        <p:spPr>
          <a:xfrm>
            <a:off x="1009650" y="676275"/>
            <a:ext cx="7123113" cy="923925"/>
          </a:xfrm>
        </p:spPr>
        <p:txBody>
          <a:bodyPr/>
          <a:lstStyle/>
          <a:p>
            <a:r>
              <a:rPr lang="en-US" smtClean="0">
                <a:cs typeface="Trebuchet MS" pitchFamily="34" charset="0"/>
              </a:rPr>
              <a:t>Local Area Network (LAN)</a:t>
            </a:r>
          </a:p>
        </p:txBody>
      </p:sp>
      <p:sp>
        <p:nvSpPr>
          <p:cNvPr id="45058" name="Content Placeholder 9"/>
          <p:cNvSpPr>
            <a:spLocks noGrp="1"/>
          </p:cNvSpPr>
          <p:nvPr>
            <p:ph sz="half" idx="1"/>
          </p:nvPr>
        </p:nvSpPr>
        <p:spPr>
          <a:xfrm>
            <a:off x="1009650" y="1809750"/>
            <a:ext cx="3471863" cy="4051300"/>
          </a:xfrm>
        </p:spPr>
        <p:txBody>
          <a:bodyPr anchor="t"/>
          <a:lstStyle/>
          <a:p>
            <a:r>
              <a:rPr lang="en-US" smtClean="0"/>
              <a:t>Geographically small</a:t>
            </a:r>
          </a:p>
          <a:p>
            <a:r>
              <a:rPr lang="en-US" smtClean="0"/>
              <a:t>Tied to one building or site</a:t>
            </a:r>
          </a:p>
          <a:p>
            <a:r>
              <a:rPr lang="en-US" smtClean="0"/>
              <a:t>Use cables or low-power radio to connect</a:t>
            </a:r>
          </a:p>
        </p:txBody>
      </p:sp>
      <p:sp>
        <p:nvSpPr>
          <p:cNvPr id="45059" name="Content Placeholder 10"/>
          <p:cNvSpPr>
            <a:spLocks noGrp="1"/>
          </p:cNvSpPr>
          <p:nvPr>
            <p:ph sz="half" idx="2"/>
          </p:nvPr>
        </p:nvSpPr>
        <p:spPr>
          <a:xfrm>
            <a:off x="4662488" y="1809750"/>
            <a:ext cx="3470275" cy="4051300"/>
          </a:xfrm>
        </p:spPr>
        <p:txBody>
          <a:bodyPr/>
          <a:lstStyle/>
          <a:p>
            <a:endParaRPr lang="en-US" smtClean="0"/>
          </a:p>
        </p:txBody>
      </p:sp>
      <p:pic>
        <p:nvPicPr>
          <p:cNvPr id="45060" name="Picture 3"/>
          <p:cNvPicPr>
            <a:picLocks noChangeAspect="1" noChangeArrowheads="1"/>
          </p:cNvPicPr>
          <p:nvPr/>
        </p:nvPicPr>
        <p:blipFill>
          <a:blip r:embed="rId3"/>
          <a:srcRect/>
          <a:stretch>
            <a:fillRect/>
          </a:stretch>
        </p:blipFill>
        <p:spPr bwMode="auto">
          <a:xfrm>
            <a:off x="4419600" y="1828800"/>
            <a:ext cx="463391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a:xfrm>
            <a:off x="1009650" y="676275"/>
            <a:ext cx="7905750" cy="923925"/>
          </a:xfrm>
        </p:spPr>
        <p:txBody>
          <a:bodyPr/>
          <a:lstStyle/>
          <a:p>
            <a:r>
              <a:rPr lang="en-US" smtClean="0">
                <a:cs typeface="Trebuchet MS" pitchFamily="34" charset="0"/>
              </a:rPr>
              <a:t>Wireless Local Area Network (WLAN)</a:t>
            </a:r>
          </a:p>
        </p:txBody>
      </p:sp>
      <p:sp>
        <p:nvSpPr>
          <p:cNvPr id="46082" name="Content Placeholder 5"/>
          <p:cNvSpPr>
            <a:spLocks noGrp="1"/>
          </p:cNvSpPr>
          <p:nvPr>
            <p:ph sz="half" idx="1"/>
          </p:nvPr>
        </p:nvSpPr>
        <p:spPr>
          <a:xfrm>
            <a:off x="1009650" y="1809750"/>
            <a:ext cx="3471863" cy="4051300"/>
          </a:xfrm>
        </p:spPr>
        <p:txBody>
          <a:bodyPr anchor="t"/>
          <a:lstStyle/>
          <a:p>
            <a:r>
              <a:rPr lang="en-US" dirty="0" smtClean="0"/>
              <a:t>LAN that uses radio signals (</a:t>
            </a:r>
            <a:r>
              <a:rPr lang="en-US" dirty="0" err="1" smtClean="0"/>
              <a:t>WiFi</a:t>
            </a:r>
            <a:r>
              <a:rPr lang="en-US" dirty="0" smtClean="0"/>
              <a:t>) to connect computers</a:t>
            </a:r>
          </a:p>
          <a:p>
            <a:r>
              <a:rPr lang="en-US" dirty="0" smtClean="0"/>
              <a:t>Wireless switch or router at the center</a:t>
            </a:r>
          </a:p>
          <a:p>
            <a:pPr lvl="1"/>
            <a:r>
              <a:rPr lang="en-US" dirty="0" smtClean="0"/>
              <a:t>Small box with one or two antennas</a:t>
            </a:r>
          </a:p>
          <a:p>
            <a:pPr lvl="1"/>
            <a:r>
              <a:rPr lang="en-US" dirty="0" smtClean="0"/>
              <a:t>Sends and receives data</a:t>
            </a:r>
          </a:p>
          <a:p>
            <a:r>
              <a:rPr lang="en-US" dirty="0" smtClean="0"/>
              <a:t>Difficult to secure</a:t>
            </a:r>
          </a:p>
          <a:p>
            <a:r>
              <a:rPr lang="en-US" dirty="0" smtClean="0">
                <a:hlinkClick r:id="rId3"/>
              </a:rPr>
              <a:t>Legal Aspects</a:t>
            </a:r>
            <a:endParaRPr lang="en-US" dirty="0" smtClean="0"/>
          </a:p>
          <a:p>
            <a:endParaRPr lang="en-US" dirty="0" smtClean="0"/>
          </a:p>
        </p:txBody>
      </p:sp>
      <p:sp>
        <p:nvSpPr>
          <p:cNvPr id="46083" name="Content Placeholder 6"/>
          <p:cNvSpPr>
            <a:spLocks noGrp="1"/>
          </p:cNvSpPr>
          <p:nvPr>
            <p:ph sz="half" idx="2"/>
          </p:nvPr>
        </p:nvSpPr>
        <p:spPr>
          <a:xfrm>
            <a:off x="4662488" y="1809750"/>
            <a:ext cx="3470275" cy="4051300"/>
          </a:xfrm>
        </p:spPr>
        <p:txBody>
          <a:bodyPr/>
          <a:lstStyle/>
          <a:p>
            <a:endParaRPr lang="en-US" smtClean="0"/>
          </a:p>
        </p:txBody>
      </p:sp>
      <p:pic>
        <p:nvPicPr>
          <p:cNvPr id="46084" name="Picture 2"/>
          <p:cNvPicPr>
            <a:picLocks noChangeAspect="1" noChangeArrowheads="1"/>
          </p:cNvPicPr>
          <p:nvPr/>
        </p:nvPicPr>
        <p:blipFill>
          <a:blip r:embed="rId4"/>
          <a:srcRect/>
          <a:stretch>
            <a:fillRect/>
          </a:stretch>
        </p:blipFill>
        <p:spPr bwMode="auto">
          <a:xfrm>
            <a:off x="4533900" y="2362200"/>
            <a:ext cx="4495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a:xfrm>
            <a:off x="1009650" y="676275"/>
            <a:ext cx="7123113" cy="923925"/>
          </a:xfrm>
        </p:spPr>
        <p:txBody>
          <a:bodyPr/>
          <a:lstStyle/>
          <a:p>
            <a:r>
              <a:rPr lang="en-US" smtClean="0">
                <a:cs typeface="Trebuchet MS" pitchFamily="34" charset="0"/>
              </a:rPr>
              <a:t>Wide Area Network (WAN)</a:t>
            </a:r>
          </a:p>
        </p:txBody>
      </p:sp>
      <p:sp>
        <p:nvSpPr>
          <p:cNvPr id="47106" name="Content Placeholder 5"/>
          <p:cNvSpPr>
            <a:spLocks noGrp="1"/>
          </p:cNvSpPr>
          <p:nvPr>
            <p:ph sz="half" idx="1"/>
          </p:nvPr>
        </p:nvSpPr>
        <p:spPr>
          <a:xfrm>
            <a:off x="533400" y="1809750"/>
            <a:ext cx="3948113" cy="4051300"/>
          </a:xfrm>
        </p:spPr>
        <p:txBody>
          <a:bodyPr anchor="t"/>
          <a:lstStyle/>
          <a:p>
            <a:r>
              <a:rPr lang="en-US" smtClean="0"/>
              <a:t>Extends over a large area</a:t>
            </a:r>
          </a:p>
          <a:p>
            <a:r>
              <a:rPr lang="en-US" smtClean="0"/>
              <a:t>Often joins several LANs together</a:t>
            </a:r>
          </a:p>
          <a:p>
            <a:r>
              <a:rPr lang="en-US" smtClean="0"/>
              <a:t>Links between computers are over long distances</a:t>
            </a:r>
          </a:p>
          <a:p>
            <a:r>
              <a:rPr lang="en-US" smtClean="0"/>
              <a:t>Connect through optical fiber cables, satellite radio links, microwave radio links</a:t>
            </a:r>
          </a:p>
          <a:p>
            <a:r>
              <a:rPr lang="en-US" smtClean="0"/>
              <a:t>The Internet is a global WAN</a:t>
            </a:r>
          </a:p>
        </p:txBody>
      </p:sp>
      <p:sp>
        <p:nvSpPr>
          <p:cNvPr id="47107" name="Content Placeholder 6"/>
          <p:cNvSpPr>
            <a:spLocks noGrp="1"/>
          </p:cNvSpPr>
          <p:nvPr>
            <p:ph sz="half" idx="2"/>
          </p:nvPr>
        </p:nvSpPr>
        <p:spPr>
          <a:xfrm>
            <a:off x="4662488" y="1809750"/>
            <a:ext cx="3470275" cy="4051300"/>
          </a:xfrm>
        </p:spPr>
        <p:txBody>
          <a:bodyPr/>
          <a:lstStyle/>
          <a:p>
            <a:endParaRPr lang="en-US" smtClean="0"/>
          </a:p>
        </p:txBody>
      </p:sp>
      <p:pic>
        <p:nvPicPr>
          <p:cNvPr id="47108" name="Picture 2"/>
          <p:cNvPicPr>
            <a:picLocks noChangeAspect="1" noChangeArrowheads="1"/>
          </p:cNvPicPr>
          <p:nvPr/>
        </p:nvPicPr>
        <p:blipFill>
          <a:blip r:embed="rId3"/>
          <a:srcRect/>
          <a:stretch>
            <a:fillRect/>
          </a:stretch>
        </p:blipFill>
        <p:spPr bwMode="auto">
          <a:xfrm>
            <a:off x="4572000" y="1905000"/>
            <a:ext cx="44196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a:xfrm>
            <a:off x="1009650" y="676275"/>
            <a:ext cx="7524750" cy="923925"/>
          </a:xfrm>
        </p:spPr>
        <p:txBody>
          <a:bodyPr/>
          <a:lstStyle/>
          <a:p>
            <a:r>
              <a:rPr lang="en-US" smtClean="0">
                <a:cs typeface="Trebuchet MS" pitchFamily="34" charset="0"/>
              </a:rPr>
              <a:t>Bluetooth (Personal Area Network)</a:t>
            </a:r>
          </a:p>
        </p:txBody>
      </p:sp>
      <p:sp>
        <p:nvSpPr>
          <p:cNvPr id="48130" name="Content Placeholder 5"/>
          <p:cNvSpPr>
            <a:spLocks noGrp="1"/>
          </p:cNvSpPr>
          <p:nvPr>
            <p:ph sz="half" idx="1"/>
          </p:nvPr>
        </p:nvSpPr>
        <p:spPr>
          <a:xfrm>
            <a:off x="457200" y="1809750"/>
            <a:ext cx="4024313" cy="4051300"/>
          </a:xfrm>
        </p:spPr>
        <p:txBody>
          <a:bodyPr anchor="t"/>
          <a:lstStyle/>
          <a:p>
            <a:r>
              <a:rPr lang="en-US" smtClean="0"/>
              <a:t>Wireless technology for short-range connections</a:t>
            </a:r>
          </a:p>
          <a:p>
            <a:r>
              <a:rPr lang="en-US" smtClean="0"/>
              <a:t>Eliminates need for USB cables that connect computer to peripherals</a:t>
            </a:r>
          </a:p>
          <a:p>
            <a:r>
              <a:rPr lang="en-US" smtClean="0"/>
              <a:t>Contain low-power radio transmitters and receivers</a:t>
            </a:r>
          </a:p>
          <a:p>
            <a:r>
              <a:rPr lang="en-US" smtClean="0"/>
              <a:t>Examples:</a:t>
            </a:r>
          </a:p>
          <a:p>
            <a:pPr lvl="1"/>
            <a:r>
              <a:rPr lang="en-US" smtClean="0"/>
              <a:t>Wireless keyboard or mouse</a:t>
            </a:r>
          </a:p>
          <a:p>
            <a:pPr lvl="1"/>
            <a:r>
              <a:rPr lang="en-US" smtClean="0"/>
              <a:t>Wireless headset with cell phone</a:t>
            </a:r>
          </a:p>
          <a:p>
            <a:pPr lvl="1"/>
            <a:endParaRPr lang="en-US" smtClean="0"/>
          </a:p>
        </p:txBody>
      </p:sp>
      <p:sp>
        <p:nvSpPr>
          <p:cNvPr id="48131" name="Content Placeholder 6"/>
          <p:cNvSpPr>
            <a:spLocks noGrp="1"/>
          </p:cNvSpPr>
          <p:nvPr>
            <p:ph sz="half" idx="2"/>
          </p:nvPr>
        </p:nvSpPr>
        <p:spPr>
          <a:xfrm>
            <a:off x="4662488" y="1809750"/>
            <a:ext cx="3470275" cy="4051300"/>
          </a:xfrm>
        </p:spPr>
        <p:txBody>
          <a:bodyPr/>
          <a:lstStyle/>
          <a:p>
            <a:endParaRPr lang="en-US" smtClean="0"/>
          </a:p>
        </p:txBody>
      </p:sp>
      <p:pic>
        <p:nvPicPr>
          <p:cNvPr id="48132" name="Picture 7" descr="stacks_image_0AC068BC-68B4-4099-BD94-AA4705410971"/>
          <p:cNvPicPr>
            <a:picLocks noChangeAspect="1" noChangeArrowheads="1"/>
          </p:cNvPicPr>
          <p:nvPr/>
        </p:nvPicPr>
        <p:blipFill>
          <a:blip r:embed="rId3"/>
          <a:srcRect/>
          <a:stretch>
            <a:fillRect/>
          </a:stretch>
        </p:blipFill>
        <p:spPr bwMode="auto">
          <a:xfrm>
            <a:off x="4419600" y="2025650"/>
            <a:ext cx="4495800"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smtClean="0">
                <a:cs typeface="Trebuchet MS" pitchFamily="34" charset="0"/>
              </a:rPr>
              <a:t>IP and ISP</a:t>
            </a:r>
          </a:p>
        </p:txBody>
      </p:sp>
      <p:sp>
        <p:nvSpPr>
          <p:cNvPr id="57347" name="Rectangle 3"/>
          <p:cNvSpPr>
            <a:spLocks noGrp="1"/>
          </p:cNvSpPr>
          <p:nvPr>
            <p:ph type="body" idx="1"/>
          </p:nvPr>
        </p:nvSpPr>
        <p:spPr/>
        <p:txBody>
          <a:bodyPr/>
          <a:lstStyle/>
          <a:p>
            <a:r>
              <a:rPr lang="en-US" sz="2400" smtClean="0"/>
              <a:t>Who provides the connection?</a:t>
            </a:r>
          </a:p>
          <a:p>
            <a:r>
              <a:rPr lang="en-US" sz="2400" smtClean="0"/>
              <a:t>Internet Service Providers provide the hardware like cables and fiber optics.</a:t>
            </a:r>
          </a:p>
          <a:p>
            <a:pPr lvl="1"/>
            <a:r>
              <a:rPr lang="en-US" sz="2000" smtClean="0"/>
              <a:t>Examples?</a:t>
            </a:r>
          </a:p>
          <a:p>
            <a:r>
              <a:rPr lang="en-US" sz="2400" smtClean="0"/>
              <a:t>How are individual clients/computers identified in a network?</a:t>
            </a:r>
          </a:p>
          <a:p>
            <a:r>
              <a:rPr lang="en-US" sz="2400" smtClean="0"/>
              <a:t>IP Address</a:t>
            </a:r>
          </a:p>
          <a:p>
            <a:pPr lvl="1"/>
            <a:r>
              <a:rPr lang="en-US" sz="2000" smtClean="0"/>
              <a:t>Internet Protocol address</a:t>
            </a:r>
          </a:p>
          <a:p>
            <a:pPr lvl="1"/>
            <a:r>
              <a:rPr lang="en-US" sz="2000" smtClean="0"/>
              <a:t>What’s yours?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7846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nchor="t"/>
          <a:lstStyle/>
          <a:p>
            <a:r>
              <a:rPr lang="en-US" sz="2800" dirty="0" smtClean="0"/>
              <a:t>Early days: used to search for information</a:t>
            </a:r>
          </a:p>
          <a:p>
            <a:r>
              <a:rPr lang="en-US" sz="2800" dirty="0" smtClean="0"/>
              <a:t>Today: constantly evolving tool that provides new ways of accessing, interacting, and connecting with people and content</a:t>
            </a:r>
            <a:endParaRPr lang="en-US" sz="2800" dirty="0"/>
          </a:p>
        </p:txBody>
      </p:sp>
    </p:spTree>
    <p:extLst>
      <p:ext uri="{BB962C8B-B14F-4D97-AF65-F5344CB8AC3E}">
        <p14:creationId xmlns:p14="http://schemas.microsoft.com/office/powerpoint/2010/main" val="155881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8"/>
          <p:cNvSpPr>
            <a:spLocks noGrp="1"/>
          </p:cNvSpPr>
          <p:nvPr>
            <p:ph type="title"/>
          </p:nvPr>
        </p:nvSpPr>
        <p:spPr/>
        <p:txBody>
          <a:bodyPr/>
          <a:lstStyle/>
          <a:p>
            <a:pPr algn="ctr"/>
            <a:r>
              <a:rPr lang="en-US" smtClean="0">
                <a:cs typeface="Trebuchet MS" pitchFamily="34" charset="0"/>
              </a:rPr>
              <a:t>Information Processing Cycle</a:t>
            </a:r>
          </a:p>
        </p:txBody>
      </p:sp>
      <p:sp>
        <p:nvSpPr>
          <p:cNvPr id="5" name="Straight Connector 3"/>
          <p:cNvSpPr/>
          <p:nvPr/>
        </p:nvSpPr>
        <p:spPr>
          <a:xfrm rot="2563210">
            <a:off x="3806825" y="4046538"/>
            <a:ext cx="487363" cy="65087"/>
          </a:xfrm>
          <a:custGeom>
            <a:avLst/>
            <a:gdLst/>
            <a:ahLst/>
            <a:cxnLst/>
            <a:rect l="0" t="0" r="0" b="0"/>
            <a:pathLst>
              <a:path>
                <a:moveTo>
                  <a:pt x="0" y="32607"/>
                </a:moveTo>
                <a:lnTo>
                  <a:pt x="486229"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3871913" y="3381375"/>
            <a:ext cx="541337" cy="65088"/>
          </a:xfrm>
          <a:custGeom>
            <a:avLst/>
            <a:gdLst/>
            <a:ahLst/>
            <a:cxnLst/>
            <a:rect l="0" t="0" r="0" b="0"/>
            <a:pathLst>
              <a:path>
                <a:moveTo>
                  <a:pt x="0" y="32607"/>
                </a:moveTo>
                <a:lnTo>
                  <a:pt x="541031"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19104122">
            <a:off x="3800475" y="2711450"/>
            <a:ext cx="566738" cy="65088"/>
          </a:xfrm>
          <a:custGeom>
            <a:avLst/>
            <a:gdLst/>
            <a:ahLst/>
            <a:cxnLst/>
            <a:rect l="0" t="0" r="0" b="0"/>
            <a:pathLst>
              <a:path>
                <a:moveTo>
                  <a:pt x="0" y="32607"/>
                </a:moveTo>
                <a:lnTo>
                  <a:pt x="567338"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485" name="Group 7"/>
          <p:cNvGrpSpPr>
            <a:grpSpLocks/>
          </p:cNvGrpSpPr>
          <p:nvPr/>
        </p:nvGrpSpPr>
        <p:grpSpPr bwMode="auto">
          <a:xfrm>
            <a:off x="4186238" y="1833563"/>
            <a:ext cx="868362" cy="866775"/>
            <a:chOff x="1633777" y="1111253"/>
            <a:chExt cx="868053" cy="868053"/>
          </a:xfrm>
        </p:grpSpPr>
        <p:sp>
          <p:nvSpPr>
            <p:cNvPr id="15" name="Oval 14"/>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0486" name="Group 8"/>
          <p:cNvGrpSpPr>
            <a:grpSpLocks/>
          </p:cNvGrpSpPr>
          <p:nvPr/>
        </p:nvGrpSpPr>
        <p:grpSpPr bwMode="auto">
          <a:xfrm>
            <a:off x="4413250" y="2798001"/>
            <a:ext cx="1254125" cy="1208088"/>
            <a:chOff x="1859992" y="2226711"/>
            <a:chExt cx="930376" cy="930376"/>
          </a:xfrm>
        </p:grpSpPr>
        <p:sp>
          <p:nvSpPr>
            <p:cNvPr id="13" name="Oval 12"/>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0487" name="Group 9"/>
          <p:cNvGrpSpPr>
            <a:grpSpLocks/>
          </p:cNvGrpSpPr>
          <p:nvPr/>
        </p:nvGrpSpPr>
        <p:grpSpPr bwMode="auto">
          <a:xfrm>
            <a:off x="4105275" y="4094163"/>
            <a:ext cx="930275" cy="930275"/>
            <a:chOff x="1552756" y="3373332"/>
            <a:chExt cx="930376" cy="930376"/>
          </a:xfrm>
        </p:grpSpPr>
        <p:sp>
          <p:nvSpPr>
            <p:cNvPr id="11" name="Oval 10"/>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17" name="Oval 16"/>
          <p:cNvSpPr/>
          <p:nvPr/>
        </p:nvSpPr>
        <p:spPr>
          <a:xfrm>
            <a:off x="2500313" y="2670175"/>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9" name="TextBox 17"/>
          <p:cNvSpPr txBox="1">
            <a:spLocks noChangeArrowheads="1"/>
          </p:cNvSpPr>
          <p:nvPr/>
        </p:nvSpPr>
        <p:spPr bwMode="auto">
          <a:xfrm>
            <a:off x="2667000" y="3228975"/>
            <a:ext cx="1296988" cy="369888"/>
          </a:xfrm>
          <a:prstGeom prst="rect">
            <a:avLst/>
          </a:prstGeom>
          <a:noFill/>
          <a:ln w="9525">
            <a:noFill/>
            <a:miter lim="800000"/>
            <a:headEnd/>
            <a:tailEnd/>
          </a:ln>
        </p:spPr>
        <p:txBody>
          <a:bodyPr wrap="none">
            <a:spAutoFit/>
          </a:bodyPr>
          <a:lstStyle/>
          <a:p>
            <a:r>
              <a:rPr lang="en-US">
                <a:latin typeface="Verdana" pitchFamily="34" charset="0"/>
              </a:rPr>
              <a:t>Processor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exactly?</a:t>
            </a:r>
            <a:endParaRPr lang="en-US" dirty="0"/>
          </a:p>
        </p:txBody>
      </p:sp>
      <p:sp>
        <p:nvSpPr>
          <p:cNvPr id="3" name="Content Placeholder 2"/>
          <p:cNvSpPr>
            <a:spLocks noGrp="1"/>
          </p:cNvSpPr>
          <p:nvPr>
            <p:ph idx="1"/>
          </p:nvPr>
        </p:nvSpPr>
        <p:spPr/>
        <p:txBody>
          <a:bodyPr anchor="t"/>
          <a:lstStyle/>
          <a:p>
            <a:r>
              <a:rPr lang="en-US" sz="2800" dirty="0" smtClean="0"/>
              <a:t>The largest computer network in the world</a:t>
            </a:r>
            <a:r>
              <a:rPr lang="en-US" sz="2800" dirty="0" smtClean="0"/>
              <a:t>.</a:t>
            </a:r>
            <a:endParaRPr lang="en-US" sz="2800" dirty="0" smtClean="0"/>
          </a:p>
        </p:txBody>
      </p:sp>
      <p:pic>
        <p:nvPicPr>
          <p:cNvPr id="4" name="Picture 3"/>
          <p:cNvPicPr>
            <a:picLocks noChangeAspect="1"/>
          </p:cNvPicPr>
          <p:nvPr/>
        </p:nvPicPr>
        <p:blipFill>
          <a:blip r:embed="rId2"/>
          <a:stretch>
            <a:fillRect/>
          </a:stretch>
        </p:blipFill>
        <p:spPr>
          <a:xfrm>
            <a:off x="2680408" y="2438400"/>
            <a:ext cx="5465372" cy="3925896"/>
          </a:xfrm>
          <a:prstGeom prst="rect">
            <a:avLst/>
          </a:prstGeom>
        </p:spPr>
      </p:pic>
    </p:spTree>
    <p:extLst>
      <p:ext uri="{BB962C8B-B14F-4D97-AF65-F5344CB8AC3E}">
        <p14:creationId xmlns:p14="http://schemas.microsoft.com/office/powerpoint/2010/main" val="3910538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06182392"/>
              </p:ext>
            </p:extLst>
          </p:nvPr>
        </p:nvGraphicFramePr>
        <p:xfrm>
          <a:off x="1009650" y="762000"/>
          <a:ext cx="7124700" cy="509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6"/>
          <p:cNvGraphicFramePr>
            <a:graphicFrameLocks/>
          </p:cNvGraphicFramePr>
          <p:nvPr>
            <p:extLst>
              <p:ext uri="{D42A27DB-BD31-4B8C-83A1-F6EECF244321}">
                <p14:modId xmlns:p14="http://schemas.microsoft.com/office/powerpoint/2010/main" val="3606182392"/>
              </p:ext>
            </p:extLst>
          </p:nvPr>
        </p:nvGraphicFramePr>
        <p:xfrm>
          <a:off x="990600" y="762000"/>
          <a:ext cx="7124700" cy="5097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45926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Web</a:t>
            </a:r>
            <a:endParaRPr lang="en-US" dirty="0"/>
          </a:p>
        </p:txBody>
      </p:sp>
      <p:sp>
        <p:nvSpPr>
          <p:cNvPr id="3" name="Content Placeholder 2"/>
          <p:cNvSpPr>
            <a:spLocks noGrp="1"/>
          </p:cNvSpPr>
          <p:nvPr>
            <p:ph idx="1"/>
          </p:nvPr>
        </p:nvSpPr>
        <p:spPr/>
        <p:txBody>
          <a:bodyPr anchor="t"/>
          <a:lstStyle/>
          <a:p>
            <a:r>
              <a:rPr lang="en-US" sz="2400" dirty="0" smtClean="0"/>
              <a:t>Internet and World Wide Web are used interchangeably, but are not the same thing!</a:t>
            </a:r>
          </a:p>
          <a:p>
            <a:r>
              <a:rPr lang="en-US" sz="2400" dirty="0" smtClean="0"/>
              <a:t>Internet is the physical network of computers all over the world.</a:t>
            </a:r>
          </a:p>
          <a:p>
            <a:r>
              <a:rPr lang="en-US" sz="2400" dirty="0" smtClean="0"/>
              <a:t>World Wide Web is a virtual network of websites connected by hyperlinks (links)</a:t>
            </a:r>
          </a:p>
          <a:p>
            <a:r>
              <a:rPr lang="en-US" sz="2400" dirty="0" smtClean="0"/>
              <a:t>Websites are stored on servers on the Internet, so the world wide web </a:t>
            </a:r>
            <a:r>
              <a:rPr lang="en-US" sz="2400" dirty="0" smtClean="0"/>
              <a:t>is </a:t>
            </a:r>
            <a:r>
              <a:rPr lang="en-US" sz="2400" dirty="0" smtClean="0"/>
              <a:t>a part of the Internet</a:t>
            </a:r>
            <a:endParaRPr lang="en-US" sz="2400" dirty="0"/>
          </a:p>
        </p:txBody>
      </p:sp>
    </p:spTree>
    <p:extLst>
      <p:ext uri="{BB962C8B-B14F-4D97-AF65-F5344CB8AC3E}">
        <p14:creationId xmlns:p14="http://schemas.microsoft.com/office/powerpoint/2010/main" val="729554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a:t>
            </a:r>
            <a:endParaRPr lang="en-US" dirty="0"/>
          </a:p>
        </p:txBody>
      </p:sp>
      <p:sp>
        <p:nvSpPr>
          <p:cNvPr id="3" name="Content Placeholder 2"/>
          <p:cNvSpPr>
            <a:spLocks noGrp="1"/>
          </p:cNvSpPr>
          <p:nvPr>
            <p:ph idx="1"/>
          </p:nvPr>
        </p:nvSpPr>
        <p:spPr/>
        <p:txBody>
          <a:bodyPr anchor="t"/>
          <a:lstStyle/>
          <a:p>
            <a:r>
              <a:rPr lang="en-US" sz="2400" dirty="0" smtClean="0"/>
              <a:t>The backbone of the World Wide Web: HTML files</a:t>
            </a:r>
          </a:p>
          <a:p>
            <a:r>
              <a:rPr lang="en-US" sz="2400" dirty="0" smtClean="0"/>
              <a:t>Specially formatted documents that can contain links, images, or other media.</a:t>
            </a:r>
          </a:p>
          <a:p>
            <a:r>
              <a:rPr lang="en-US" sz="2400" dirty="0" smtClean="0"/>
              <a:t>All web browsers can read HTML Files</a:t>
            </a:r>
          </a:p>
          <a:p>
            <a:endParaRPr lang="en-US" sz="2400" dirty="0"/>
          </a:p>
        </p:txBody>
      </p:sp>
    </p:spTree>
    <p:extLst>
      <p:ext uri="{BB962C8B-B14F-4D97-AF65-F5344CB8AC3E}">
        <p14:creationId xmlns:p14="http://schemas.microsoft.com/office/powerpoint/2010/main" val="1469264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a:t>
            </a:r>
            <a:endParaRPr lang="en-US" dirty="0"/>
          </a:p>
        </p:txBody>
      </p:sp>
      <p:sp>
        <p:nvSpPr>
          <p:cNvPr id="3" name="Content Placeholder 2"/>
          <p:cNvSpPr>
            <a:spLocks noGrp="1"/>
          </p:cNvSpPr>
          <p:nvPr>
            <p:ph idx="1"/>
          </p:nvPr>
        </p:nvSpPr>
        <p:spPr/>
        <p:txBody>
          <a:bodyPr anchor="t"/>
          <a:lstStyle/>
          <a:p>
            <a:r>
              <a:rPr lang="en-US" sz="2400" dirty="0" smtClean="0"/>
              <a:t>Uniform Resource Locator (URL): The web address</a:t>
            </a:r>
          </a:p>
          <a:p>
            <a:r>
              <a:rPr lang="en-US" sz="2400" dirty="0" smtClean="0"/>
              <a:t>For example:</a:t>
            </a:r>
          </a:p>
          <a:p>
            <a:pPr marL="0" indent="0">
              <a:buNone/>
            </a:pPr>
            <a:r>
              <a:rPr lang="en-US" sz="2400" dirty="0" smtClean="0"/>
              <a:t>www.sehsfbla.weebly.com</a:t>
            </a:r>
          </a:p>
          <a:p>
            <a:pPr marL="0" indent="0">
              <a:buNone/>
            </a:pPr>
            <a:r>
              <a:rPr lang="en-US" sz="2400" dirty="0" smtClean="0"/>
              <a:t>www.mysehs.com</a:t>
            </a:r>
          </a:p>
          <a:p>
            <a:pPr marL="0" indent="0">
              <a:buNone/>
            </a:pPr>
            <a:r>
              <a:rPr lang="en-US" sz="2400" dirty="0" smtClean="0"/>
              <a:t>www.sehsbusinessmgt.weebly.com</a:t>
            </a:r>
          </a:p>
          <a:p>
            <a:pPr marL="0" indent="0">
              <a:buNone/>
            </a:pPr>
            <a:endParaRPr lang="en-US" sz="2400" dirty="0" smtClean="0"/>
          </a:p>
        </p:txBody>
      </p:sp>
    </p:spTree>
    <p:extLst>
      <p:ext uri="{BB962C8B-B14F-4D97-AF65-F5344CB8AC3E}">
        <p14:creationId xmlns:p14="http://schemas.microsoft.com/office/powerpoint/2010/main" val="42485039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a:t>
            </a:r>
            <a:r>
              <a:rPr lang="en-US" dirty="0"/>
              <a:t>Y</a:t>
            </a:r>
            <a:r>
              <a:rPr lang="en-US" dirty="0" smtClean="0"/>
              <a:t>ou Know?</a:t>
            </a:r>
            <a:endParaRPr lang="en-US" dirty="0"/>
          </a:p>
        </p:txBody>
      </p:sp>
      <p:sp>
        <p:nvSpPr>
          <p:cNvPr id="3" name="Content Placeholder 2"/>
          <p:cNvSpPr>
            <a:spLocks noGrp="1"/>
          </p:cNvSpPr>
          <p:nvPr>
            <p:ph idx="1"/>
          </p:nvPr>
        </p:nvSpPr>
        <p:spPr/>
        <p:txBody>
          <a:bodyPr anchor="t"/>
          <a:lstStyle/>
          <a:p>
            <a:r>
              <a:rPr lang="en-US" sz="2400" dirty="0" smtClean="0"/>
              <a:t>The World Wide Web was created in 1989 by Tim Berners-Lee, a software engineer.</a:t>
            </a:r>
          </a:p>
          <a:p>
            <a:r>
              <a:rPr lang="en-US" sz="2400" dirty="0" smtClean="0"/>
              <a:t>Before then, computers could communicate over the Internet, but there were no web pages.</a:t>
            </a:r>
          </a:p>
          <a:p>
            <a:r>
              <a:rPr lang="en-US" sz="2400" dirty="0" smtClean="0"/>
              <a:t>The Internet began in 1969 when the US </a:t>
            </a:r>
            <a:r>
              <a:rPr lang="en-US" sz="2400" dirty="0" err="1" smtClean="0"/>
              <a:t>Dept</a:t>
            </a:r>
            <a:r>
              <a:rPr lang="en-US" sz="2400" dirty="0" smtClean="0"/>
              <a:t> of Defense created </a:t>
            </a:r>
            <a:r>
              <a:rPr lang="en-US" sz="2400" dirty="0" err="1" smtClean="0"/>
              <a:t>ARPAnet</a:t>
            </a:r>
            <a:r>
              <a:rPr lang="en-US" sz="2400" dirty="0" smtClean="0"/>
              <a:t>, a project to allow military personnel to communicate in an emergency.</a:t>
            </a:r>
          </a:p>
          <a:p>
            <a:endParaRPr lang="en-US" dirty="0"/>
          </a:p>
        </p:txBody>
      </p:sp>
    </p:spTree>
    <p:extLst>
      <p:ext uri="{BB962C8B-B14F-4D97-AF65-F5344CB8AC3E}">
        <p14:creationId xmlns:p14="http://schemas.microsoft.com/office/powerpoint/2010/main" val="3634151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t"/>
          <a:lstStyle/>
          <a:p>
            <a:r>
              <a:rPr lang="en-US" dirty="0"/>
              <a:t>By 2012, there were 2.4 billion internet users (1/3 the earth’s population)</a:t>
            </a:r>
          </a:p>
          <a:p>
            <a:r>
              <a:rPr lang="en-US" dirty="0"/>
              <a:t>To store all the information available on the Internet</a:t>
            </a:r>
            <a:r>
              <a:rPr lang="en-US"/>
              <a:t>, </a:t>
            </a:r>
            <a:r>
              <a:rPr lang="en-US" smtClean="0"/>
              <a:t>you </a:t>
            </a:r>
            <a:r>
              <a:rPr lang="en-US" dirty="0"/>
              <a:t>would need 1 Billion DVDs or 200 Million Blu-ray discs!</a:t>
            </a:r>
          </a:p>
        </p:txBody>
      </p:sp>
    </p:spTree>
    <p:extLst>
      <p:ext uri="{BB962C8B-B14F-4D97-AF65-F5344CB8AC3E}">
        <p14:creationId xmlns:p14="http://schemas.microsoft.com/office/powerpoint/2010/main" val="3758629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Information Online</a:t>
            </a:r>
            <a:endParaRPr lang="en-US" dirty="0"/>
          </a:p>
        </p:txBody>
      </p:sp>
      <p:sp>
        <p:nvSpPr>
          <p:cNvPr id="3" name="Content Placeholder 2"/>
          <p:cNvSpPr>
            <a:spLocks noGrp="1"/>
          </p:cNvSpPr>
          <p:nvPr>
            <p:ph idx="1"/>
          </p:nvPr>
        </p:nvSpPr>
        <p:spPr/>
        <p:txBody>
          <a:bodyPr anchor="t"/>
          <a:lstStyle/>
          <a:p>
            <a:r>
              <a:rPr lang="en-US" sz="2800" dirty="0" smtClean="0"/>
              <a:t>Search engine</a:t>
            </a:r>
          </a:p>
          <a:p>
            <a:pPr lvl="1"/>
            <a:r>
              <a:rPr lang="en-US" sz="2400" dirty="0" smtClean="0"/>
              <a:t>Finding information online</a:t>
            </a:r>
          </a:p>
          <a:p>
            <a:pPr lvl="1"/>
            <a:r>
              <a:rPr lang="en-US" sz="2400" dirty="0" smtClean="0"/>
              <a:t>Google</a:t>
            </a:r>
          </a:p>
          <a:p>
            <a:r>
              <a:rPr lang="en-US" sz="2800" dirty="0" smtClean="0"/>
              <a:t>Intelligent personal assistants</a:t>
            </a:r>
          </a:p>
          <a:p>
            <a:pPr lvl="1"/>
            <a:r>
              <a:rPr lang="en-US" sz="2400" dirty="0" smtClean="0"/>
              <a:t>Siri</a:t>
            </a:r>
          </a:p>
          <a:p>
            <a:pPr lvl="1"/>
            <a:endParaRPr lang="en-US" sz="2400" dirty="0"/>
          </a:p>
        </p:txBody>
      </p:sp>
    </p:spTree>
    <p:extLst>
      <p:ext uri="{BB962C8B-B14F-4D97-AF65-F5344CB8AC3E}">
        <p14:creationId xmlns:p14="http://schemas.microsoft.com/office/powerpoint/2010/main" val="957157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Internet to Communicate</a:t>
            </a:r>
            <a:endParaRPr lang="en-US" dirty="0"/>
          </a:p>
        </p:txBody>
      </p:sp>
      <p:sp>
        <p:nvSpPr>
          <p:cNvPr id="3" name="Content Placeholder 2"/>
          <p:cNvSpPr>
            <a:spLocks noGrp="1"/>
          </p:cNvSpPr>
          <p:nvPr>
            <p:ph idx="1"/>
          </p:nvPr>
        </p:nvSpPr>
        <p:spPr/>
        <p:txBody>
          <a:bodyPr anchor="t"/>
          <a:lstStyle/>
          <a:p>
            <a:r>
              <a:rPr lang="en-US" sz="2000" dirty="0" smtClean="0"/>
              <a:t>Social networking/social media</a:t>
            </a:r>
          </a:p>
          <a:p>
            <a:pPr lvl="1"/>
            <a:r>
              <a:rPr lang="en-US" sz="1800" dirty="0" smtClean="0"/>
              <a:t>Facebook</a:t>
            </a:r>
          </a:p>
          <a:p>
            <a:pPr lvl="1"/>
            <a:r>
              <a:rPr lang="en-US" sz="1800" dirty="0" smtClean="0"/>
              <a:t>Twitter</a:t>
            </a:r>
          </a:p>
          <a:p>
            <a:pPr lvl="1"/>
            <a:r>
              <a:rPr lang="en-US" sz="1800" dirty="0" smtClean="0"/>
              <a:t>Instagram</a:t>
            </a:r>
          </a:p>
          <a:p>
            <a:pPr lvl="1"/>
            <a:r>
              <a:rPr lang="en-US" sz="1800" dirty="0" err="1" smtClean="0"/>
              <a:t>linkedIn</a:t>
            </a:r>
            <a:endParaRPr lang="en-US" sz="1800" dirty="0" smtClean="0"/>
          </a:p>
          <a:p>
            <a:r>
              <a:rPr lang="en-US" sz="2000" dirty="0" smtClean="0"/>
              <a:t>Chat and Instant messaging</a:t>
            </a:r>
          </a:p>
          <a:p>
            <a:pPr lvl="1"/>
            <a:r>
              <a:rPr lang="en-US" sz="1800" dirty="0" smtClean="0"/>
              <a:t>Yahoo! Messenger</a:t>
            </a:r>
          </a:p>
          <a:p>
            <a:pPr lvl="1"/>
            <a:r>
              <a:rPr lang="en-US" sz="1800" dirty="0" smtClean="0"/>
              <a:t>Facebook</a:t>
            </a:r>
          </a:p>
          <a:p>
            <a:pPr lvl="1"/>
            <a:endParaRPr lang="en-US" dirty="0"/>
          </a:p>
        </p:txBody>
      </p:sp>
    </p:spTree>
    <p:extLst>
      <p:ext uri="{BB962C8B-B14F-4D97-AF65-F5344CB8AC3E}">
        <p14:creationId xmlns:p14="http://schemas.microsoft.com/office/powerpoint/2010/main" val="3432214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t"/>
          <a:lstStyle/>
          <a:p>
            <a:r>
              <a:rPr lang="en-US" dirty="0" smtClean="0"/>
              <a:t>VoIP – Voice over Internet Protocol</a:t>
            </a:r>
          </a:p>
          <a:p>
            <a:pPr lvl="1"/>
            <a:r>
              <a:rPr lang="en-US" dirty="0" smtClean="0"/>
              <a:t>Telephone service through Internet connection</a:t>
            </a:r>
          </a:p>
          <a:p>
            <a:pPr lvl="1"/>
            <a:r>
              <a:rPr lang="en-US" dirty="0" smtClean="0"/>
              <a:t>Skype</a:t>
            </a:r>
          </a:p>
          <a:p>
            <a:pPr lvl="1"/>
            <a:r>
              <a:rPr lang="en-US" dirty="0" smtClean="0"/>
              <a:t>FaceTime</a:t>
            </a:r>
          </a:p>
          <a:p>
            <a:r>
              <a:rPr lang="en-US" dirty="0" smtClean="0"/>
              <a:t>Blogs</a:t>
            </a:r>
          </a:p>
          <a:p>
            <a:pPr lvl="1"/>
            <a:r>
              <a:rPr lang="en-US" dirty="0" smtClean="0"/>
              <a:t>Shape the Internet by adding to it</a:t>
            </a:r>
          </a:p>
          <a:p>
            <a:pPr lvl="1"/>
            <a:r>
              <a:rPr lang="en-US" dirty="0" smtClean="0"/>
              <a:t>Share </a:t>
            </a:r>
            <a:r>
              <a:rPr lang="en-US" smtClean="0"/>
              <a:t>your thoughts</a:t>
            </a:r>
            <a:endParaRPr lang="en-US" dirty="0" smtClean="0"/>
          </a:p>
          <a:p>
            <a:pPr lvl="1"/>
            <a:r>
              <a:rPr lang="en-US" dirty="0" smtClean="0"/>
              <a:t>Blogger.com</a:t>
            </a:r>
          </a:p>
          <a:p>
            <a:pPr lvl="1"/>
            <a:r>
              <a:rPr lang="en-US" dirty="0" smtClean="0"/>
              <a:t>Wordpress.com</a:t>
            </a:r>
            <a:endParaRPr lang="en-US" dirty="0"/>
          </a:p>
        </p:txBody>
      </p:sp>
    </p:spTree>
    <p:extLst>
      <p:ext uri="{BB962C8B-B14F-4D97-AF65-F5344CB8AC3E}">
        <p14:creationId xmlns:p14="http://schemas.microsoft.com/office/powerpoint/2010/main" val="254323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8"/>
          <p:cNvSpPr>
            <a:spLocks noGrp="1"/>
          </p:cNvSpPr>
          <p:nvPr>
            <p:ph type="title"/>
          </p:nvPr>
        </p:nvSpPr>
        <p:spPr/>
        <p:txBody>
          <a:bodyPr/>
          <a:lstStyle/>
          <a:p>
            <a:pPr algn="ctr"/>
            <a:r>
              <a:rPr lang="en-US" smtClean="0">
                <a:cs typeface="Trebuchet MS" pitchFamily="34" charset="0"/>
              </a:rPr>
              <a:t>Information Processing Cycle</a:t>
            </a:r>
          </a:p>
        </p:txBody>
      </p:sp>
      <p:sp>
        <p:nvSpPr>
          <p:cNvPr id="5" name="Straight Connector 3"/>
          <p:cNvSpPr/>
          <p:nvPr/>
        </p:nvSpPr>
        <p:spPr>
          <a:xfrm rot="2563210">
            <a:off x="3806825" y="4046538"/>
            <a:ext cx="487363" cy="65087"/>
          </a:xfrm>
          <a:custGeom>
            <a:avLst/>
            <a:gdLst/>
            <a:ahLst/>
            <a:cxnLst/>
            <a:rect l="0" t="0" r="0" b="0"/>
            <a:pathLst>
              <a:path>
                <a:moveTo>
                  <a:pt x="0" y="32607"/>
                </a:moveTo>
                <a:lnTo>
                  <a:pt x="486229"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3871913" y="3381375"/>
            <a:ext cx="541337" cy="65088"/>
          </a:xfrm>
          <a:custGeom>
            <a:avLst/>
            <a:gdLst/>
            <a:ahLst/>
            <a:cxnLst/>
            <a:rect l="0" t="0" r="0" b="0"/>
            <a:pathLst>
              <a:path>
                <a:moveTo>
                  <a:pt x="0" y="32607"/>
                </a:moveTo>
                <a:lnTo>
                  <a:pt x="541031"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19104122">
            <a:off x="3800475" y="2711450"/>
            <a:ext cx="566738" cy="65088"/>
          </a:xfrm>
          <a:custGeom>
            <a:avLst/>
            <a:gdLst/>
            <a:ahLst/>
            <a:cxnLst/>
            <a:rect l="0" t="0" r="0" b="0"/>
            <a:pathLst>
              <a:path>
                <a:moveTo>
                  <a:pt x="0" y="32607"/>
                </a:moveTo>
                <a:lnTo>
                  <a:pt x="567338"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485" name="Group 7"/>
          <p:cNvGrpSpPr>
            <a:grpSpLocks/>
          </p:cNvGrpSpPr>
          <p:nvPr/>
        </p:nvGrpSpPr>
        <p:grpSpPr bwMode="auto">
          <a:xfrm>
            <a:off x="4186238" y="1833563"/>
            <a:ext cx="868362" cy="866775"/>
            <a:chOff x="1633777" y="1111253"/>
            <a:chExt cx="868053" cy="868053"/>
          </a:xfrm>
        </p:grpSpPr>
        <p:sp>
          <p:nvSpPr>
            <p:cNvPr id="15" name="Oval 14"/>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0486" name="Group 8"/>
          <p:cNvGrpSpPr>
            <a:grpSpLocks/>
          </p:cNvGrpSpPr>
          <p:nvPr/>
        </p:nvGrpSpPr>
        <p:grpSpPr bwMode="auto">
          <a:xfrm>
            <a:off x="4413250" y="2798001"/>
            <a:ext cx="1254125" cy="1208088"/>
            <a:chOff x="1859992" y="2226711"/>
            <a:chExt cx="930376" cy="930376"/>
          </a:xfrm>
        </p:grpSpPr>
        <p:sp>
          <p:nvSpPr>
            <p:cNvPr id="13" name="Oval 12"/>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0487" name="Group 9"/>
          <p:cNvGrpSpPr>
            <a:grpSpLocks/>
          </p:cNvGrpSpPr>
          <p:nvPr/>
        </p:nvGrpSpPr>
        <p:grpSpPr bwMode="auto">
          <a:xfrm>
            <a:off x="4105275" y="4094163"/>
            <a:ext cx="930275" cy="930275"/>
            <a:chOff x="1552756" y="3373332"/>
            <a:chExt cx="930376" cy="930376"/>
          </a:xfrm>
        </p:grpSpPr>
        <p:sp>
          <p:nvSpPr>
            <p:cNvPr id="11" name="Oval 10"/>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17" name="Oval 16"/>
          <p:cNvSpPr/>
          <p:nvPr/>
        </p:nvSpPr>
        <p:spPr>
          <a:xfrm>
            <a:off x="2500313" y="2670175"/>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9" name="TextBox 17"/>
          <p:cNvSpPr txBox="1">
            <a:spLocks noChangeArrowheads="1"/>
          </p:cNvSpPr>
          <p:nvPr/>
        </p:nvSpPr>
        <p:spPr bwMode="auto">
          <a:xfrm>
            <a:off x="2667000" y="3228975"/>
            <a:ext cx="1296988" cy="369888"/>
          </a:xfrm>
          <a:prstGeom prst="rect">
            <a:avLst/>
          </a:prstGeom>
          <a:noFill/>
          <a:ln w="9525">
            <a:noFill/>
            <a:miter lim="800000"/>
            <a:headEnd/>
            <a:tailEnd/>
          </a:ln>
        </p:spPr>
        <p:txBody>
          <a:bodyPr wrap="none">
            <a:spAutoFit/>
          </a:bodyPr>
          <a:lstStyle/>
          <a:p>
            <a:r>
              <a:rPr lang="en-US">
                <a:latin typeface="Verdana" pitchFamily="34" charset="0"/>
              </a:rPr>
              <a:t>Processor</a:t>
            </a:r>
          </a:p>
        </p:txBody>
      </p:sp>
      <p:sp>
        <p:nvSpPr>
          <p:cNvPr id="3" name="TextBox 2"/>
          <p:cNvSpPr txBox="1"/>
          <p:nvPr/>
        </p:nvSpPr>
        <p:spPr>
          <a:xfrm>
            <a:off x="5867400" y="3446463"/>
            <a:ext cx="1415772" cy="369332"/>
          </a:xfrm>
          <a:prstGeom prst="rect">
            <a:avLst/>
          </a:prstGeom>
          <a:noFill/>
        </p:spPr>
        <p:txBody>
          <a:bodyPr wrap="none" rtlCol="0">
            <a:spAutoFit/>
          </a:bodyPr>
          <a:lstStyle/>
          <a:p>
            <a:r>
              <a:rPr lang="en-US" dirty="0" smtClean="0"/>
              <a:t>Instructions </a:t>
            </a:r>
            <a:endParaRPr lang="en-US" dirty="0"/>
          </a:p>
        </p:txBody>
      </p:sp>
    </p:spTree>
    <p:extLst>
      <p:ext uri="{BB962C8B-B14F-4D97-AF65-F5344CB8AC3E}">
        <p14:creationId xmlns:p14="http://schemas.microsoft.com/office/powerpoint/2010/main" val="15770110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649" y="1506451"/>
            <a:ext cx="5762159" cy="533326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069896" cy="338905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1009650" y="446088"/>
            <a:ext cx="2660650" cy="1185862"/>
          </a:xfrm>
        </p:spPr>
        <p:txBody>
          <a:bodyPr/>
          <a:lstStyle/>
          <a:p>
            <a:r>
              <a:rPr lang="en-US" sz="2800" smtClean="0">
                <a:cs typeface="Trebuchet MS" pitchFamily="34" charset="0"/>
              </a:rPr>
              <a:t>Simple Network </a:t>
            </a:r>
          </a:p>
        </p:txBody>
      </p:sp>
      <p:sp>
        <p:nvSpPr>
          <p:cNvPr id="50178" name="Content Placeholder 4"/>
          <p:cNvSpPr>
            <a:spLocks noGrp="1"/>
          </p:cNvSpPr>
          <p:nvPr>
            <p:ph idx="1"/>
          </p:nvPr>
        </p:nvSpPr>
        <p:spPr>
          <a:xfrm>
            <a:off x="3852863" y="446088"/>
            <a:ext cx="4279900" cy="5414962"/>
          </a:xfrm>
        </p:spPr>
        <p:txBody>
          <a:bodyPr/>
          <a:lstStyle/>
          <a:p>
            <a:endParaRPr lang="en-US" smtClean="0"/>
          </a:p>
        </p:txBody>
      </p:sp>
      <p:sp>
        <p:nvSpPr>
          <p:cNvPr id="50179" name="Text Placeholder 5"/>
          <p:cNvSpPr>
            <a:spLocks noGrp="1"/>
          </p:cNvSpPr>
          <p:nvPr>
            <p:ph type="body" sz="half" idx="2"/>
          </p:nvPr>
        </p:nvSpPr>
        <p:spPr>
          <a:xfrm>
            <a:off x="1009650" y="1631950"/>
            <a:ext cx="2660650" cy="4229100"/>
          </a:xfrm>
        </p:spPr>
        <p:txBody>
          <a:bodyPr/>
          <a:lstStyle/>
          <a:p>
            <a:pPr marL="171450" indent="-171450">
              <a:buFont typeface="Arial" charset="0"/>
              <a:buChar char="•"/>
            </a:pPr>
            <a:r>
              <a:rPr lang="en-US" sz="2000" smtClean="0"/>
              <a:t>two computers make a direct connection with each other and communicate across a wire or cable. </a:t>
            </a:r>
          </a:p>
          <a:p>
            <a:pPr marL="171450" indent="-171450">
              <a:buFont typeface="Arial" charset="0"/>
              <a:buChar char="•"/>
            </a:pPr>
            <a:r>
              <a:rPr lang="en-US" sz="2000" smtClean="0"/>
              <a:t>have existed for decades.</a:t>
            </a:r>
          </a:p>
          <a:p>
            <a:pPr marL="171450" indent="-171450">
              <a:buFont typeface="Arial" charset="0"/>
              <a:buChar char="•"/>
            </a:pPr>
            <a:r>
              <a:rPr lang="en-US" sz="2000" smtClean="0"/>
              <a:t>common use is file sharing.</a:t>
            </a:r>
          </a:p>
        </p:txBody>
      </p:sp>
      <p:pic>
        <p:nvPicPr>
          <p:cNvPr id="50180" name="Picture 2" descr="Simple Network with Two Computers Connected via a Cable"/>
          <p:cNvPicPr>
            <a:picLocks noChangeAspect="1" noChangeArrowheads="1"/>
          </p:cNvPicPr>
          <p:nvPr/>
        </p:nvPicPr>
        <p:blipFill>
          <a:blip r:embed="rId3"/>
          <a:srcRect/>
          <a:stretch>
            <a:fillRect/>
          </a:stretch>
        </p:blipFill>
        <p:spPr bwMode="auto">
          <a:xfrm>
            <a:off x="3733800" y="1600200"/>
            <a:ext cx="5286375" cy="333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009650" y="446088"/>
            <a:ext cx="2660650" cy="1185862"/>
          </a:xfrm>
        </p:spPr>
        <p:txBody>
          <a:bodyPr/>
          <a:lstStyle/>
          <a:p>
            <a:r>
              <a:rPr lang="en-US" sz="2800" smtClean="0">
                <a:cs typeface="Trebuchet MS" pitchFamily="34" charset="0"/>
              </a:rPr>
              <a:t>Local Area Network</a:t>
            </a:r>
          </a:p>
        </p:txBody>
      </p:sp>
      <p:sp>
        <p:nvSpPr>
          <p:cNvPr id="51202" name="Content Placeholder 2"/>
          <p:cNvSpPr>
            <a:spLocks noGrp="1"/>
          </p:cNvSpPr>
          <p:nvPr>
            <p:ph idx="1"/>
          </p:nvPr>
        </p:nvSpPr>
        <p:spPr>
          <a:xfrm>
            <a:off x="3852863" y="446088"/>
            <a:ext cx="4279900" cy="5414962"/>
          </a:xfrm>
        </p:spPr>
        <p:txBody>
          <a:bodyPr/>
          <a:lstStyle/>
          <a:p>
            <a:endParaRPr lang="en-US" smtClean="0"/>
          </a:p>
        </p:txBody>
      </p:sp>
      <p:sp>
        <p:nvSpPr>
          <p:cNvPr id="51203" name="Text Placeholder 3"/>
          <p:cNvSpPr>
            <a:spLocks noGrp="1"/>
          </p:cNvSpPr>
          <p:nvPr>
            <p:ph type="body" sz="half" idx="2"/>
          </p:nvPr>
        </p:nvSpPr>
        <p:spPr>
          <a:xfrm>
            <a:off x="1009650" y="1631950"/>
            <a:ext cx="2660650" cy="4229100"/>
          </a:xfrm>
        </p:spPr>
        <p:txBody>
          <a:bodyPr/>
          <a:lstStyle/>
          <a:p>
            <a:pPr marL="285750" indent="-285750">
              <a:buFont typeface="Arial" charset="0"/>
              <a:buChar char="•"/>
            </a:pPr>
            <a:r>
              <a:rPr lang="en-US" sz="1800" smtClean="0"/>
              <a:t>group of computers located in a home, school, or part of an office building. </a:t>
            </a:r>
          </a:p>
          <a:p>
            <a:pPr marL="285750" indent="-285750">
              <a:buFont typeface="Arial" charset="0"/>
              <a:buChar char="•"/>
            </a:pPr>
            <a:r>
              <a:rPr lang="en-US" sz="1800" smtClean="0"/>
              <a:t>share files and printers. </a:t>
            </a:r>
          </a:p>
          <a:p>
            <a:pPr marL="285750" indent="-285750">
              <a:buFont typeface="Arial" charset="0"/>
              <a:buChar char="•"/>
            </a:pPr>
            <a:r>
              <a:rPr lang="en-US" sz="1800" smtClean="0"/>
              <a:t>can share connections with other LANs and with the Internet</a:t>
            </a:r>
          </a:p>
        </p:txBody>
      </p:sp>
      <p:pic>
        <p:nvPicPr>
          <p:cNvPr id="51204" name="Picture 2" descr="http://0.tqn.com/d/compnetworking/1/0/d/basics_localareanetwork.jpg"/>
          <p:cNvPicPr>
            <a:picLocks noChangeAspect="1" noChangeArrowheads="1"/>
          </p:cNvPicPr>
          <p:nvPr/>
        </p:nvPicPr>
        <p:blipFill>
          <a:blip r:embed="rId3"/>
          <a:srcRect/>
          <a:stretch>
            <a:fillRect/>
          </a:stretch>
        </p:blipFill>
        <p:spPr bwMode="auto">
          <a:xfrm>
            <a:off x="3830638" y="1676400"/>
            <a:ext cx="5207000" cy="3276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09650" y="446088"/>
            <a:ext cx="2660650" cy="1185862"/>
          </a:xfrm>
        </p:spPr>
        <p:txBody>
          <a:bodyPr/>
          <a:lstStyle/>
          <a:p>
            <a:r>
              <a:rPr lang="en-US" sz="2800" smtClean="0">
                <a:cs typeface="Trebuchet MS" pitchFamily="34" charset="0"/>
              </a:rPr>
              <a:t>Wide Area Network</a:t>
            </a:r>
          </a:p>
        </p:txBody>
      </p:sp>
      <p:sp>
        <p:nvSpPr>
          <p:cNvPr id="52226" name="Content Placeholder 2"/>
          <p:cNvSpPr>
            <a:spLocks noGrp="1"/>
          </p:cNvSpPr>
          <p:nvPr>
            <p:ph idx="1"/>
          </p:nvPr>
        </p:nvSpPr>
        <p:spPr>
          <a:xfrm>
            <a:off x="3852863" y="446088"/>
            <a:ext cx="4279900" cy="5414962"/>
          </a:xfrm>
        </p:spPr>
        <p:txBody>
          <a:bodyPr/>
          <a:lstStyle/>
          <a:p>
            <a:endParaRPr lang="en-US" smtClean="0"/>
          </a:p>
        </p:txBody>
      </p:sp>
      <p:sp>
        <p:nvSpPr>
          <p:cNvPr id="52227" name="Text Placeholder 3"/>
          <p:cNvSpPr>
            <a:spLocks noGrp="1"/>
          </p:cNvSpPr>
          <p:nvPr>
            <p:ph type="body" sz="half" idx="2"/>
          </p:nvPr>
        </p:nvSpPr>
        <p:spPr>
          <a:xfrm>
            <a:off x="381000" y="1631950"/>
            <a:ext cx="3289300" cy="4229100"/>
          </a:xfrm>
        </p:spPr>
        <p:txBody>
          <a:bodyPr/>
          <a:lstStyle/>
          <a:p>
            <a:pPr marL="171450" indent="-171450">
              <a:buFont typeface="Arial" charset="0"/>
              <a:buChar char="•"/>
            </a:pPr>
            <a:r>
              <a:rPr lang="en-US" sz="1400" smtClean="0"/>
              <a:t>Wide area networks cover a large geographic area like a city, a country or multiple countries. </a:t>
            </a:r>
          </a:p>
          <a:p>
            <a:pPr marL="171450" indent="-171450">
              <a:buFont typeface="Arial" charset="0"/>
              <a:buChar char="•"/>
            </a:pPr>
            <a:r>
              <a:rPr lang="en-US" sz="1400" smtClean="0"/>
              <a:t>normally connect multiple LANs and other smaller-scale area networks. </a:t>
            </a:r>
          </a:p>
          <a:p>
            <a:pPr marL="171450" indent="-171450">
              <a:buFont typeface="Arial" charset="0"/>
              <a:buChar char="•"/>
            </a:pPr>
            <a:r>
              <a:rPr lang="en-US" sz="1400" smtClean="0"/>
              <a:t>built by large telecommunication companies and other corporations using highly-specialized equipment not found in consumer stores</a:t>
            </a:r>
          </a:p>
          <a:p>
            <a:pPr marL="171450" indent="-171450">
              <a:buFont typeface="Arial" charset="0"/>
              <a:buChar char="•"/>
            </a:pPr>
            <a:r>
              <a:rPr lang="en-US" sz="1400" smtClean="0"/>
              <a:t>The Internet is an example of a WAN that joins local and metropolitan area networks across most of the world.</a:t>
            </a:r>
          </a:p>
        </p:txBody>
      </p:sp>
      <p:pic>
        <p:nvPicPr>
          <p:cNvPr id="52228" name="Picture 2" descr="http://0.tqn.com/d/compnetworking/1/0/e/basics_wideareanetwork.jpg"/>
          <p:cNvPicPr>
            <a:picLocks noChangeAspect="1" noChangeArrowheads="1"/>
          </p:cNvPicPr>
          <p:nvPr/>
        </p:nvPicPr>
        <p:blipFill>
          <a:blip r:embed="rId3"/>
          <a:srcRect/>
          <a:stretch>
            <a:fillRect/>
          </a:stretch>
        </p:blipFill>
        <p:spPr bwMode="auto">
          <a:xfrm>
            <a:off x="3863975" y="1752600"/>
            <a:ext cx="5229225" cy="32766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33400" y="446088"/>
            <a:ext cx="3136900" cy="1185862"/>
          </a:xfrm>
        </p:spPr>
        <p:txBody>
          <a:bodyPr/>
          <a:lstStyle/>
          <a:p>
            <a:r>
              <a:rPr lang="en-US" sz="2800" smtClean="0">
                <a:cs typeface="Trebuchet MS" pitchFamily="34" charset="0"/>
              </a:rPr>
              <a:t>Wired Computer Networks</a:t>
            </a:r>
          </a:p>
        </p:txBody>
      </p:sp>
      <p:sp>
        <p:nvSpPr>
          <p:cNvPr id="54274" name="Content Placeholder 2"/>
          <p:cNvSpPr>
            <a:spLocks noGrp="1"/>
          </p:cNvSpPr>
          <p:nvPr>
            <p:ph idx="1"/>
          </p:nvPr>
        </p:nvSpPr>
        <p:spPr>
          <a:xfrm>
            <a:off x="3852863" y="446088"/>
            <a:ext cx="4279900" cy="5414962"/>
          </a:xfrm>
        </p:spPr>
        <p:txBody>
          <a:bodyPr/>
          <a:lstStyle/>
          <a:p>
            <a:endParaRPr lang="en-US" smtClean="0"/>
          </a:p>
        </p:txBody>
      </p:sp>
      <p:sp>
        <p:nvSpPr>
          <p:cNvPr id="54275" name="Text Placeholder 3"/>
          <p:cNvSpPr>
            <a:spLocks noGrp="1"/>
          </p:cNvSpPr>
          <p:nvPr>
            <p:ph type="body" sz="half" idx="2"/>
          </p:nvPr>
        </p:nvSpPr>
        <p:spPr>
          <a:xfrm>
            <a:off x="381000" y="1631950"/>
            <a:ext cx="3289300" cy="4845050"/>
          </a:xfrm>
        </p:spPr>
        <p:txBody>
          <a:bodyPr/>
          <a:lstStyle/>
          <a:p>
            <a:pPr marL="285750" indent="-285750">
              <a:buFont typeface="Arial" charset="0"/>
              <a:buChar char="•"/>
            </a:pPr>
            <a:r>
              <a:rPr lang="en-US" sz="1400" smtClean="0"/>
              <a:t>twisted-pair Ethernet cables are often used to connect computers. </a:t>
            </a:r>
          </a:p>
          <a:p>
            <a:pPr marL="285750" indent="-285750">
              <a:buFont typeface="Arial" charset="0"/>
              <a:buChar char="•"/>
            </a:pPr>
            <a:r>
              <a:rPr lang="en-US" sz="1400" smtClean="0"/>
              <a:t>Phone or cable TV lines in turn connect the LAN to the Internet Service Provider (ISP). </a:t>
            </a:r>
          </a:p>
          <a:p>
            <a:pPr marL="285750" indent="-285750">
              <a:buFont typeface="Arial" charset="0"/>
              <a:buChar char="•"/>
            </a:pPr>
            <a:r>
              <a:rPr lang="en-US" sz="1400" smtClean="0"/>
              <a:t>ISPs use a mix of different kinds of cable to join this equipment to LANs and the Internet. </a:t>
            </a:r>
          </a:p>
          <a:p>
            <a:pPr marL="285750" indent="-285750">
              <a:buFont typeface="Arial" charset="0"/>
              <a:buChar char="•"/>
            </a:pPr>
            <a:r>
              <a:rPr lang="en-US" sz="1400" smtClean="0"/>
              <a:t>Much of the Internet uses high-speed fiber optic cable to send traffic long distances underground, but twisted pair and coaxial cable can also be used for leased lines and in more remote areas.</a:t>
            </a:r>
          </a:p>
        </p:txBody>
      </p:sp>
      <p:pic>
        <p:nvPicPr>
          <p:cNvPr id="54276" name="Picture 2" descr="http://0.tqn.com/d/compnetworking/1/0/f/basics_wirednetwork.jpg"/>
          <p:cNvPicPr>
            <a:picLocks noChangeAspect="1" noChangeArrowheads="1"/>
          </p:cNvPicPr>
          <p:nvPr/>
        </p:nvPicPr>
        <p:blipFill>
          <a:blip r:embed="rId3"/>
          <a:srcRect/>
          <a:stretch>
            <a:fillRect/>
          </a:stretch>
        </p:blipFill>
        <p:spPr bwMode="auto">
          <a:xfrm>
            <a:off x="3867150" y="1752600"/>
            <a:ext cx="5241925" cy="3276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8"/>
          <p:cNvSpPr>
            <a:spLocks noGrp="1"/>
          </p:cNvSpPr>
          <p:nvPr>
            <p:ph type="title"/>
          </p:nvPr>
        </p:nvSpPr>
        <p:spPr/>
        <p:txBody>
          <a:bodyPr/>
          <a:lstStyle/>
          <a:p>
            <a:pPr algn="ctr"/>
            <a:r>
              <a:rPr lang="en-US" smtClean="0">
                <a:cs typeface="Trebuchet MS" pitchFamily="34" charset="0"/>
              </a:rPr>
              <a:t>Information Processing Cycle</a:t>
            </a:r>
          </a:p>
        </p:txBody>
      </p:sp>
      <p:sp>
        <p:nvSpPr>
          <p:cNvPr id="5" name="Straight Connector 3"/>
          <p:cNvSpPr/>
          <p:nvPr/>
        </p:nvSpPr>
        <p:spPr>
          <a:xfrm rot="2563210">
            <a:off x="3806825" y="4046538"/>
            <a:ext cx="487363" cy="65087"/>
          </a:xfrm>
          <a:custGeom>
            <a:avLst/>
            <a:gdLst/>
            <a:ahLst/>
            <a:cxnLst/>
            <a:rect l="0" t="0" r="0" b="0"/>
            <a:pathLst>
              <a:path>
                <a:moveTo>
                  <a:pt x="0" y="32607"/>
                </a:moveTo>
                <a:lnTo>
                  <a:pt x="486229"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3871913" y="3381375"/>
            <a:ext cx="541337" cy="65088"/>
          </a:xfrm>
          <a:custGeom>
            <a:avLst/>
            <a:gdLst/>
            <a:ahLst/>
            <a:cxnLst/>
            <a:rect l="0" t="0" r="0" b="0"/>
            <a:pathLst>
              <a:path>
                <a:moveTo>
                  <a:pt x="0" y="32607"/>
                </a:moveTo>
                <a:lnTo>
                  <a:pt x="541031"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19104122">
            <a:off x="3800475" y="2711450"/>
            <a:ext cx="566738" cy="65088"/>
          </a:xfrm>
          <a:custGeom>
            <a:avLst/>
            <a:gdLst/>
            <a:ahLst/>
            <a:cxnLst/>
            <a:rect l="0" t="0" r="0" b="0"/>
            <a:pathLst>
              <a:path>
                <a:moveTo>
                  <a:pt x="0" y="32607"/>
                </a:moveTo>
                <a:lnTo>
                  <a:pt x="567338"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485" name="Group 7"/>
          <p:cNvGrpSpPr>
            <a:grpSpLocks/>
          </p:cNvGrpSpPr>
          <p:nvPr/>
        </p:nvGrpSpPr>
        <p:grpSpPr bwMode="auto">
          <a:xfrm>
            <a:off x="4186238" y="1833563"/>
            <a:ext cx="868362" cy="866775"/>
            <a:chOff x="1633777" y="1111253"/>
            <a:chExt cx="868053" cy="868053"/>
          </a:xfrm>
        </p:grpSpPr>
        <p:sp>
          <p:nvSpPr>
            <p:cNvPr id="15" name="Oval 14"/>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0486" name="Group 8"/>
          <p:cNvGrpSpPr>
            <a:grpSpLocks/>
          </p:cNvGrpSpPr>
          <p:nvPr/>
        </p:nvGrpSpPr>
        <p:grpSpPr bwMode="auto">
          <a:xfrm>
            <a:off x="4413250" y="2798001"/>
            <a:ext cx="1254125" cy="1208088"/>
            <a:chOff x="1859992" y="2226711"/>
            <a:chExt cx="930376" cy="930376"/>
          </a:xfrm>
        </p:grpSpPr>
        <p:sp>
          <p:nvSpPr>
            <p:cNvPr id="13" name="Oval 12"/>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0487" name="Group 9"/>
          <p:cNvGrpSpPr>
            <a:grpSpLocks/>
          </p:cNvGrpSpPr>
          <p:nvPr/>
        </p:nvGrpSpPr>
        <p:grpSpPr bwMode="auto">
          <a:xfrm>
            <a:off x="4105275" y="4094163"/>
            <a:ext cx="930275" cy="930275"/>
            <a:chOff x="1552756" y="3373332"/>
            <a:chExt cx="930376" cy="930376"/>
          </a:xfrm>
        </p:grpSpPr>
        <p:sp>
          <p:nvSpPr>
            <p:cNvPr id="11" name="Oval 10"/>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17" name="Oval 16"/>
          <p:cNvSpPr/>
          <p:nvPr/>
        </p:nvSpPr>
        <p:spPr>
          <a:xfrm>
            <a:off x="2500313" y="2670175"/>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9" name="TextBox 17"/>
          <p:cNvSpPr txBox="1">
            <a:spLocks noChangeArrowheads="1"/>
          </p:cNvSpPr>
          <p:nvPr/>
        </p:nvSpPr>
        <p:spPr bwMode="auto">
          <a:xfrm>
            <a:off x="2667000" y="3228975"/>
            <a:ext cx="1296988" cy="369888"/>
          </a:xfrm>
          <a:prstGeom prst="rect">
            <a:avLst/>
          </a:prstGeom>
          <a:noFill/>
          <a:ln w="9525">
            <a:noFill/>
            <a:miter lim="800000"/>
            <a:headEnd/>
            <a:tailEnd/>
          </a:ln>
        </p:spPr>
        <p:txBody>
          <a:bodyPr wrap="none">
            <a:spAutoFit/>
          </a:bodyPr>
          <a:lstStyle/>
          <a:p>
            <a:r>
              <a:rPr lang="en-US">
                <a:latin typeface="Verdana" pitchFamily="34" charset="0"/>
              </a:rPr>
              <a:t>Processor</a:t>
            </a:r>
          </a:p>
        </p:txBody>
      </p:sp>
      <p:sp>
        <p:nvSpPr>
          <p:cNvPr id="2" name="TextBox 1"/>
          <p:cNvSpPr txBox="1"/>
          <p:nvPr/>
        </p:nvSpPr>
        <p:spPr>
          <a:xfrm>
            <a:off x="5181600" y="1960563"/>
            <a:ext cx="1518364" cy="369332"/>
          </a:xfrm>
          <a:prstGeom prst="rect">
            <a:avLst/>
          </a:prstGeom>
          <a:noFill/>
        </p:spPr>
        <p:txBody>
          <a:bodyPr wrap="none" rtlCol="0">
            <a:spAutoFit/>
          </a:bodyPr>
          <a:lstStyle/>
          <a:p>
            <a:r>
              <a:rPr lang="en-US" dirty="0" smtClean="0"/>
              <a:t>Accepts data</a:t>
            </a:r>
            <a:endParaRPr lang="en-US" dirty="0"/>
          </a:p>
        </p:txBody>
      </p:sp>
      <p:sp>
        <p:nvSpPr>
          <p:cNvPr id="3" name="TextBox 2"/>
          <p:cNvSpPr txBox="1"/>
          <p:nvPr/>
        </p:nvSpPr>
        <p:spPr>
          <a:xfrm>
            <a:off x="5867400" y="3446463"/>
            <a:ext cx="1415772" cy="369332"/>
          </a:xfrm>
          <a:prstGeom prst="rect">
            <a:avLst/>
          </a:prstGeom>
          <a:noFill/>
        </p:spPr>
        <p:txBody>
          <a:bodyPr wrap="none" rtlCol="0">
            <a:spAutoFit/>
          </a:bodyPr>
          <a:lstStyle/>
          <a:p>
            <a:r>
              <a:rPr lang="en-US" dirty="0" smtClean="0"/>
              <a:t>Instructions </a:t>
            </a:r>
            <a:endParaRPr lang="en-US" dirty="0"/>
          </a:p>
        </p:txBody>
      </p:sp>
    </p:spTree>
    <p:extLst>
      <p:ext uri="{BB962C8B-B14F-4D97-AF65-F5344CB8AC3E}">
        <p14:creationId xmlns:p14="http://schemas.microsoft.com/office/powerpoint/2010/main" val="3864172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8"/>
          <p:cNvSpPr>
            <a:spLocks noGrp="1"/>
          </p:cNvSpPr>
          <p:nvPr>
            <p:ph type="title"/>
          </p:nvPr>
        </p:nvSpPr>
        <p:spPr/>
        <p:txBody>
          <a:bodyPr/>
          <a:lstStyle/>
          <a:p>
            <a:pPr algn="ctr"/>
            <a:r>
              <a:rPr lang="en-US" smtClean="0">
                <a:cs typeface="Trebuchet MS" pitchFamily="34" charset="0"/>
              </a:rPr>
              <a:t>Information Processing Cycle</a:t>
            </a:r>
          </a:p>
        </p:txBody>
      </p:sp>
      <p:sp>
        <p:nvSpPr>
          <p:cNvPr id="5" name="Straight Connector 3"/>
          <p:cNvSpPr/>
          <p:nvPr/>
        </p:nvSpPr>
        <p:spPr>
          <a:xfrm rot="2563210">
            <a:off x="3806825" y="4046538"/>
            <a:ext cx="487363" cy="65087"/>
          </a:xfrm>
          <a:custGeom>
            <a:avLst/>
            <a:gdLst/>
            <a:ahLst/>
            <a:cxnLst/>
            <a:rect l="0" t="0" r="0" b="0"/>
            <a:pathLst>
              <a:path>
                <a:moveTo>
                  <a:pt x="0" y="32607"/>
                </a:moveTo>
                <a:lnTo>
                  <a:pt x="486229"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3871913" y="3381375"/>
            <a:ext cx="541337" cy="65088"/>
          </a:xfrm>
          <a:custGeom>
            <a:avLst/>
            <a:gdLst/>
            <a:ahLst/>
            <a:cxnLst/>
            <a:rect l="0" t="0" r="0" b="0"/>
            <a:pathLst>
              <a:path>
                <a:moveTo>
                  <a:pt x="0" y="32607"/>
                </a:moveTo>
                <a:lnTo>
                  <a:pt x="541031"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19104122">
            <a:off x="3800475" y="2711450"/>
            <a:ext cx="566738" cy="65088"/>
          </a:xfrm>
          <a:custGeom>
            <a:avLst/>
            <a:gdLst/>
            <a:ahLst/>
            <a:cxnLst/>
            <a:rect l="0" t="0" r="0" b="0"/>
            <a:pathLst>
              <a:path>
                <a:moveTo>
                  <a:pt x="0" y="32607"/>
                </a:moveTo>
                <a:lnTo>
                  <a:pt x="567338"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485" name="Group 7"/>
          <p:cNvGrpSpPr>
            <a:grpSpLocks/>
          </p:cNvGrpSpPr>
          <p:nvPr/>
        </p:nvGrpSpPr>
        <p:grpSpPr bwMode="auto">
          <a:xfrm>
            <a:off x="4186238" y="1833563"/>
            <a:ext cx="868362" cy="866775"/>
            <a:chOff x="1633777" y="1111253"/>
            <a:chExt cx="868053" cy="868053"/>
          </a:xfrm>
        </p:grpSpPr>
        <p:sp>
          <p:nvSpPr>
            <p:cNvPr id="15" name="Oval 14"/>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0486" name="Group 8"/>
          <p:cNvGrpSpPr>
            <a:grpSpLocks/>
          </p:cNvGrpSpPr>
          <p:nvPr/>
        </p:nvGrpSpPr>
        <p:grpSpPr bwMode="auto">
          <a:xfrm>
            <a:off x="4413250" y="2798001"/>
            <a:ext cx="1254125" cy="1208088"/>
            <a:chOff x="1859992" y="2226711"/>
            <a:chExt cx="930376" cy="930376"/>
          </a:xfrm>
        </p:grpSpPr>
        <p:sp>
          <p:nvSpPr>
            <p:cNvPr id="13" name="Oval 12"/>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0487" name="Group 9"/>
          <p:cNvGrpSpPr>
            <a:grpSpLocks/>
          </p:cNvGrpSpPr>
          <p:nvPr/>
        </p:nvGrpSpPr>
        <p:grpSpPr bwMode="auto">
          <a:xfrm>
            <a:off x="4105275" y="4094163"/>
            <a:ext cx="930275" cy="930275"/>
            <a:chOff x="1552756" y="3373332"/>
            <a:chExt cx="930376" cy="930376"/>
          </a:xfrm>
        </p:grpSpPr>
        <p:sp>
          <p:nvSpPr>
            <p:cNvPr id="11" name="Oval 10"/>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17" name="Oval 16"/>
          <p:cNvSpPr/>
          <p:nvPr/>
        </p:nvSpPr>
        <p:spPr>
          <a:xfrm>
            <a:off x="2500313" y="2670175"/>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9" name="TextBox 17"/>
          <p:cNvSpPr txBox="1">
            <a:spLocks noChangeArrowheads="1"/>
          </p:cNvSpPr>
          <p:nvPr/>
        </p:nvSpPr>
        <p:spPr bwMode="auto">
          <a:xfrm>
            <a:off x="2667000" y="3228975"/>
            <a:ext cx="1296988" cy="369888"/>
          </a:xfrm>
          <a:prstGeom prst="rect">
            <a:avLst/>
          </a:prstGeom>
          <a:noFill/>
          <a:ln w="9525">
            <a:noFill/>
            <a:miter lim="800000"/>
            <a:headEnd/>
            <a:tailEnd/>
          </a:ln>
        </p:spPr>
        <p:txBody>
          <a:bodyPr wrap="none">
            <a:spAutoFit/>
          </a:bodyPr>
          <a:lstStyle/>
          <a:p>
            <a:r>
              <a:rPr lang="en-US">
                <a:latin typeface="Verdana" pitchFamily="34" charset="0"/>
              </a:rPr>
              <a:t>Processor</a:t>
            </a:r>
          </a:p>
        </p:txBody>
      </p:sp>
      <p:sp>
        <p:nvSpPr>
          <p:cNvPr id="2" name="TextBox 1"/>
          <p:cNvSpPr txBox="1"/>
          <p:nvPr/>
        </p:nvSpPr>
        <p:spPr>
          <a:xfrm>
            <a:off x="5181600" y="1960563"/>
            <a:ext cx="1518364" cy="369332"/>
          </a:xfrm>
          <a:prstGeom prst="rect">
            <a:avLst/>
          </a:prstGeom>
          <a:noFill/>
        </p:spPr>
        <p:txBody>
          <a:bodyPr wrap="none" rtlCol="0">
            <a:spAutoFit/>
          </a:bodyPr>
          <a:lstStyle/>
          <a:p>
            <a:r>
              <a:rPr lang="en-US" dirty="0" smtClean="0"/>
              <a:t>Accepts data</a:t>
            </a:r>
            <a:endParaRPr lang="en-US" dirty="0"/>
          </a:p>
        </p:txBody>
      </p:sp>
      <p:sp>
        <p:nvSpPr>
          <p:cNvPr id="3" name="TextBox 2"/>
          <p:cNvSpPr txBox="1"/>
          <p:nvPr/>
        </p:nvSpPr>
        <p:spPr>
          <a:xfrm>
            <a:off x="5867400" y="3446463"/>
            <a:ext cx="1415772" cy="369332"/>
          </a:xfrm>
          <a:prstGeom prst="rect">
            <a:avLst/>
          </a:prstGeom>
          <a:noFill/>
        </p:spPr>
        <p:txBody>
          <a:bodyPr wrap="none" rtlCol="0">
            <a:spAutoFit/>
          </a:bodyPr>
          <a:lstStyle/>
          <a:p>
            <a:r>
              <a:rPr lang="en-US" dirty="0" smtClean="0"/>
              <a:t>Instructions </a:t>
            </a:r>
            <a:endParaRPr lang="en-US" dirty="0"/>
          </a:p>
        </p:txBody>
      </p:sp>
      <p:sp>
        <p:nvSpPr>
          <p:cNvPr id="20" name="TextBox 19"/>
          <p:cNvSpPr txBox="1"/>
          <p:nvPr/>
        </p:nvSpPr>
        <p:spPr>
          <a:xfrm>
            <a:off x="408219" y="3229531"/>
            <a:ext cx="1774845" cy="369332"/>
          </a:xfrm>
          <a:prstGeom prst="rect">
            <a:avLst/>
          </a:prstGeom>
          <a:noFill/>
        </p:spPr>
        <p:txBody>
          <a:bodyPr wrap="none" rtlCol="0">
            <a:spAutoFit/>
          </a:bodyPr>
          <a:lstStyle/>
          <a:p>
            <a:r>
              <a:rPr lang="en-US" dirty="0" smtClean="0"/>
              <a:t>Processes data</a:t>
            </a:r>
            <a:endParaRPr lang="en-US" dirty="0"/>
          </a:p>
        </p:txBody>
      </p:sp>
    </p:spTree>
    <p:extLst>
      <p:ext uri="{BB962C8B-B14F-4D97-AF65-F5344CB8AC3E}">
        <p14:creationId xmlns:p14="http://schemas.microsoft.com/office/powerpoint/2010/main" val="1744906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8"/>
          <p:cNvSpPr>
            <a:spLocks noGrp="1"/>
          </p:cNvSpPr>
          <p:nvPr>
            <p:ph type="title"/>
          </p:nvPr>
        </p:nvSpPr>
        <p:spPr/>
        <p:txBody>
          <a:bodyPr/>
          <a:lstStyle/>
          <a:p>
            <a:pPr algn="ctr"/>
            <a:r>
              <a:rPr lang="en-US" smtClean="0">
                <a:cs typeface="Trebuchet MS" pitchFamily="34" charset="0"/>
              </a:rPr>
              <a:t>Information Processing Cycle</a:t>
            </a:r>
          </a:p>
        </p:txBody>
      </p:sp>
      <p:sp>
        <p:nvSpPr>
          <p:cNvPr id="5" name="Straight Connector 3"/>
          <p:cNvSpPr/>
          <p:nvPr/>
        </p:nvSpPr>
        <p:spPr>
          <a:xfrm rot="2563210">
            <a:off x="3806825" y="4046538"/>
            <a:ext cx="487363" cy="65087"/>
          </a:xfrm>
          <a:custGeom>
            <a:avLst/>
            <a:gdLst/>
            <a:ahLst/>
            <a:cxnLst/>
            <a:rect l="0" t="0" r="0" b="0"/>
            <a:pathLst>
              <a:path>
                <a:moveTo>
                  <a:pt x="0" y="32607"/>
                </a:moveTo>
                <a:lnTo>
                  <a:pt x="486229"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a:off x="3871913" y="3381375"/>
            <a:ext cx="541337" cy="65088"/>
          </a:xfrm>
          <a:custGeom>
            <a:avLst/>
            <a:gdLst/>
            <a:ahLst/>
            <a:cxnLst/>
            <a:rect l="0" t="0" r="0" b="0"/>
            <a:pathLst>
              <a:path>
                <a:moveTo>
                  <a:pt x="0" y="32607"/>
                </a:moveTo>
                <a:lnTo>
                  <a:pt x="541031"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19104122">
            <a:off x="3800475" y="2711450"/>
            <a:ext cx="566738" cy="65088"/>
          </a:xfrm>
          <a:custGeom>
            <a:avLst/>
            <a:gdLst/>
            <a:ahLst/>
            <a:cxnLst/>
            <a:rect l="0" t="0" r="0" b="0"/>
            <a:pathLst>
              <a:path>
                <a:moveTo>
                  <a:pt x="0" y="32607"/>
                </a:moveTo>
                <a:lnTo>
                  <a:pt x="567338"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485" name="Group 7"/>
          <p:cNvGrpSpPr>
            <a:grpSpLocks/>
          </p:cNvGrpSpPr>
          <p:nvPr/>
        </p:nvGrpSpPr>
        <p:grpSpPr bwMode="auto">
          <a:xfrm>
            <a:off x="4186238" y="1833563"/>
            <a:ext cx="868362" cy="866775"/>
            <a:chOff x="1633777" y="1111253"/>
            <a:chExt cx="868053" cy="868053"/>
          </a:xfrm>
        </p:grpSpPr>
        <p:sp>
          <p:nvSpPr>
            <p:cNvPr id="15" name="Oval 14"/>
            <p:cNvSpPr/>
            <p:nvPr/>
          </p:nvSpPr>
          <p:spPr>
            <a:xfrm>
              <a:off x="1633777" y="1111253"/>
              <a:ext cx="868053" cy="8680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7"/>
            <p:cNvSpPr/>
            <p:nvPr/>
          </p:nvSpPr>
          <p:spPr>
            <a:xfrm>
              <a:off x="1760732" y="1238440"/>
              <a:ext cx="614143" cy="61367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Input </a:t>
              </a:r>
            </a:p>
          </p:txBody>
        </p:sp>
      </p:grpSp>
      <p:grpSp>
        <p:nvGrpSpPr>
          <p:cNvPr id="20486" name="Group 8"/>
          <p:cNvGrpSpPr>
            <a:grpSpLocks/>
          </p:cNvGrpSpPr>
          <p:nvPr/>
        </p:nvGrpSpPr>
        <p:grpSpPr bwMode="auto">
          <a:xfrm>
            <a:off x="4413250" y="2798001"/>
            <a:ext cx="1254125" cy="1208088"/>
            <a:chOff x="1859992" y="2226711"/>
            <a:chExt cx="930376" cy="930376"/>
          </a:xfrm>
        </p:grpSpPr>
        <p:sp>
          <p:nvSpPr>
            <p:cNvPr id="13" name="Oval 12"/>
            <p:cNvSpPr/>
            <p:nvPr/>
          </p:nvSpPr>
          <p:spPr>
            <a:xfrm>
              <a:off x="1859992" y="2226711"/>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9"/>
            <p:cNvSpPr/>
            <p:nvPr/>
          </p:nvSpPr>
          <p:spPr>
            <a:xfrm>
              <a:off x="1996532" y="2363251"/>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smtClean="0"/>
                <a:t>Memory/</a:t>
              </a:r>
            </a:p>
            <a:p>
              <a:pPr algn="ctr" defTabSz="533400" fontAlgn="auto">
                <a:lnSpc>
                  <a:spcPct val="90000"/>
                </a:lnSpc>
                <a:spcAft>
                  <a:spcPct val="35000"/>
                </a:spcAft>
                <a:defRPr/>
              </a:pPr>
              <a:r>
                <a:rPr lang="en-US" sz="1200" dirty="0" smtClean="0"/>
                <a:t>Storage</a:t>
              </a:r>
              <a:endParaRPr lang="en-US" sz="1200" dirty="0"/>
            </a:p>
          </p:txBody>
        </p:sp>
      </p:grpSp>
      <p:grpSp>
        <p:nvGrpSpPr>
          <p:cNvPr id="20487" name="Group 9"/>
          <p:cNvGrpSpPr>
            <a:grpSpLocks/>
          </p:cNvGrpSpPr>
          <p:nvPr/>
        </p:nvGrpSpPr>
        <p:grpSpPr bwMode="auto">
          <a:xfrm>
            <a:off x="4105275" y="4094163"/>
            <a:ext cx="930275" cy="930275"/>
            <a:chOff x="1552756" y="3373332"/>
            <a:chExt cx="930376" cy="930376"/>
          </a:xfrm>
        </p:grpSpPr>
        <p:sp>
          <p:nvSpPr>
            <p:cNvPr id="11" name="Oval 10"/>
            <p:cNvSpPr/>
            <p:nvPr/>
          </p:nvSpPr>
          <p:spPr>
            <a:xfrm>
              <a:off x="1552756" y="3373332"/>
              <a:ext cx="930376" cy="9303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689296" y="3509872"/>
              <a:ext cx="657296" cy="657296"/>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fontAlgn="auto">
                <a:lnSpc>
                  <a:spcPct val="90000"/>
                </a:lnSpc>
                <a:spcAft>
                  <a:spcPct val="35000"/>
                </a:spcAft>
                <a:defRPr/>
              </a:pPr>
              <a:r>
                <a:rPr lang="en-US" sz="1200" dirty="0"/>
                <a:t>Output</a:t>
              </a:r>
            </a:p>
          </p:txBody>
        </p:sp>
      </p:grpSp>
      <p:sp>
        <p:nvSpPr>
          <p:cNvPr id="17" name="Oval 16"/>
          <p:cNvSpPr/>
          <p:nvPr/>
        </p:nvSpPr>
        <p:spPr>
          <a:xfrm>
            <a:off x="2500313" y="2670175"/>
            <a:ext cx="1550987" cy="15509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489" name="TextBox 17"/>
          <p:cNvSpPr txBox="1">
            <a:spLocks noChangeArrowheads="1"/>
          </p:cNvSpPr>
          <p:nvPr/>
        </p:nvSpPr>
        <p:spPr bwMode="auto">
          <a:xfrm>
            <a:off x="2667000" y="3228975"/>
            <a:ext cx="1296988" cy="369888"/>
          </a:xfrm>
          <a:prstGeom prst="rect">
            <a:avLst/>
          </a:prstGeom>
          <a:noFill/>
          <a:ln w="9525">
            <a:noFill/>
            <a:miter lim="800000"/>
            <a:headEnd/>
            <a:tailEnd/>
          </a:ln>
        </p:spPr>
        <p:txBody>
          <a:bodyPr wrap="none">
            <a:spAutoFit/>
          </a:bodyPr>
          <a:lstStyle/>
          <a:p>
            <a:r>
              <a:rPr lang="en-US">
                <a:latin typeface="Verdana" pitchFamily="34" charset="0"/>
              </a:rPr>
              <a:t>Processor</a:t>
            </a:r>
          </a:p>
        </p:txBody>
      </p:sp>
      <p:sp>
        <p:nvSpPr>
          <p:cNvPr id="2" name="TextBox 1"/>
          <p:cNvSpPr txBox="1"/>
          <p:nvPr/>
        </p:nvSpPr>
        <p:spPr>
          <a:xfrm>
            <a:off x="5181600" y="1960563"/>
            <a:ext cx="1518364" cy="369332"/>
          </a:xfrm>
          <a:prstGeom prst="rect">
            <a:avLst/>
          </a:prstGeom>
          <a:noFill/>
        </p:spPr>
        <p:txBody>
          <a:bodyPr wrap="none" rtlCol="0">
            <a:spAutoFit/>
          </a:bodyPr>
          <a:lstStyle/>
          <a:p>
            <a:r>
              <a:rPr lang="en-US" dirty="0" smtClean="0"/>
              <a:t>Accepts data</a:t>
            </a:r>
            <a:endParaRPr lang="en-US" dirty="0"/>
          </a:p>
        </p:txBody>
      </p:sp>
      <p:sp>
        <p:nvSpPr>
          <p:cNvPr id="3" name="TextBox 2"/>
          <p:cNvSpPr txBox="1"/>
          <p:nvPr/>
        </p:nvSpPr>
        <p:spPr>
          <a:xfrm>
            <a:off x="5867400" y="3446463"/>
            <a:ext cx="1415772" cy="369332"/>
          </a:xfrm>
          <a:prstGeom prst="rect">
            <a:avLst/>
          </a:prstGeom>
          <a:noFill/>
        </p:spPr>
        <p:txBody>
          <a:bodyPr wrap="none" rtlCol="0">
            <a:spAutoFit/>
          </a:bodyPr>
          <a:lstStyle/>
          <a:p>
            <a:r>
              <a:rPr lang="en-US" dirty="0" smtClean="0"/>
              <a:t>Instructions </a:t>
            </a:r>
            <a:endParaRPr lang="en-US" dirty="0"/>
          </a:p>
        </p:txBody>
      </p:sp>
      <p:sp>
        <p:nvSpPr>
          <p:cNvPr id="19" name="TextBox 18"/>
          <p:cNvSpPr txBox="1"/>
          <p:nvPr/>
        </p:nvSpPr>
        <p:spPr>
          <a:xfrm>
            <a:off x="5232896" y="4669521"/>
            <a:ext cx="2044149" cy="369332"/>
          </a:xfrm>
          <a:prstGeom prst="rect">
            <a:avLst/>
          </a:prstGeom>
          <a:noFill/>
        </p:spPr>
        <p:txBody>
          <a:bodyPr wrap="none" rtlCol="0">
            <a:spAutoFit/>
          </a:bodyPr>
          <a:lstStyle/>
          <a:p>
            <a:r>
              <a:rPr lang="en-US" dirty="0" smtClean="0"/>
              <a:t>Useful information</a:t>
            </a:r>
            <a:endParaRPr lang="en-US" dirty="0"/>
          </a:p>
        </p:txBody>
      </p:sp>
      <p:sp>
        <p:nvSpPr>
          <p:cNvPr id="20" name="TextBox 19"/>
          <p:cNvSpPr txBox="1"/>
          <p:nvPr/>
        </p:nvSpPr>
        <p:spPr>
          <a:xfrm>
            <a:off x="408219" y="3229531"/>
            <a:ext cx="1774845" cy="369332"/>
          </a:xfrm>
          <a:prstGeom prst="rect">
            <a:avLst/>
          </a:prstGeom>
          <a:noFill/>
        </p:spPr>
        <p:txBody>
          <a:bodyPr wrap="none" rtlCol="0">
            <a:spAutoFit/>
          </a:bodyPr>
          <a:lstStyle/>
          <a:p>
            <a:r>
              <a:rPr lang="en-US" dirty="0" smtClean="0"/>
              <a:t>Processes data</a:t>
            </a:r>
            <a:endParaRPr lang="en-US" dirty="0"/>
          </a:p>
        </p:txBody>
      </p:sp>
    </p:spTree>
    <p:extLst>
      <p:ext uri="{BB962C8B-B14F-4D97-AF65-F5344CB8AC3E}">
        <p14:creationId xmlns:p14="http://schemas.microsoft.com/office/powerpoint/2010/main" val="302199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Template>
  <TotalTime>3249</TotalTime>
  <Words>2202</Words>
  <Application>Microsoft Office PowerPoint</Application>
  <PresentationFormat>On-screen Show (4:3)</PresentationFormat>
  <Paragraphs>500</Paragraphs>
  <Slides>64</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Courier New</vt:lpstr>
      <vt:lpstr>Trebuchet MS</vt:lpstr>
      <vt:lpstr>Verdana</vt:lpstr>
      <vt:lpstr>Wingdings 2</vt:lpstr>
      <vt:lpstr>Summer</vt:lpstr>
      <vt:lpstr>Hardware &amp; Software </vt:lpstr>
      <vt:lpstr>Computer</vt:lpstr>
      <vt:lpstr>Components of the Personal Computer</vt:lpstr>
      <vt:lpstr>PowerPoint Presentation</vt:lpstr>
      <vt:lpstr>Information Processing Cycle</vt:lpstr>
      <vt:lpstr>Information Processing Cycle</vt:lpstr>
      <vt:lpstr>Information Processing Cycle</vt:lpstr>
      <vt:lpstr>Information Processing Cycle</vt:lpstr>
      <vt:lpstr>Information Processing Cycle</vt:lpstr>
      <vt:lpstr>Memory</vt:lpstr>
      <vt:lpstr>Cache Memory</vt:lpstr>
      <vt:lpstr>Information Processing Cycle</vt:lpstr>
      <vt:lpstr>Different Types of Computers</vt:lpstr>
      <vt:lpstr>Desktop</vt:lpstr>
      <vt:lpstr>Laptop</vt:lpstr>
      <vt:lpstr>Tablet</vt:lpstr>
      <vt:lpstr>Servers</vt:lpstr>
      <vt:lpstr>Specialized Computers</vt:lpstr>
      <vt:lpstr>Hardware vs. Software</vt:lpstr>
      <vt:lpstr>HARDWARE</vt:lpstr>
      <vt:lpstr>PowerPoint Presentation</vt:lpstr>
      <vt:lpstr>PowerPoint Presentation</vt:lpstr>
      <vt:lpstr>SOFTWARE</vt:lpstr>
      <vt:lpstr>Software</vt:lpstr>
      <vt:lpstr>Types of Software</vt:lpstr>
      <vt:lpstr>Types of Software</vt:lpstr>
      <vt:lpstr>Types of Software</vt:lpstr>
      <vt:lpstr>Types of Software</vt:lpstr>
      <vt:lpstr>More About the Operating System</vt:lpstr>
      <vt:lpstr>Software Suite</vt:lpstr>
      <vt:lpstr>Software Suite</vt:lpstr>
      <vt:lpstr>Software Suite</vt:lpstr>
      <vt:lpstr>Software Suite</vt:lpstr>
      <vt:lpstr>Software Suite</vt:lpstr>
      <vt:lpstr>Software Suite</vt:lpstr>
      <vt:lpstr>Software Suite</vt:lpstr>
      <vt:lpstr>Software Suite</vt:lpstr>
      <vt:lpstr>Storage Size &amp; Processor Speeds </vt:lpstr>
      <vt:lpstr>Storage &amp; Memory</vt:lpstr>
      <vt:lpstr>Clock Speed </vt:lpstr>
      <vt:lpstr>NETWORKS</vt:lpstr>
      <vt:lpstr>Network Basics</vt:lpstr>
      <vt:lpstr>Local Area Network (LAN)</vt:lpstr>
      <vt:lpstr>Wireless Local Area Network (WLAN)</vt:lpstr>
      <vt:lpstr>Wide Area Network (WAN)</vt:lpstr>
      <vt:lpstr>Bluetooth (Personal Area Network)</vt:lpstr>
      <vt:lpstr>IP and ISP</vt:lpstr>
      <vt:lpstr>The Internet</vt:lpstr>
      <vt:lpstr>The Internet</vt:lpstr>
      <vt:lpstr>What is it exactly?</vt:lpstr>
      <vt:lpstr>PowerPoint Presentation</vt:lpstr>
      <vt:lpstr>World Wide Web</vt:lpstr>
      <vt:lpstr>HTML</vt:lpstr>
      <vt:lpstr>URL</vt:lpstr>
      <vt:lpstr>Did You Know?</vt:lpstr>
      <vt:lpstr>PowerPoint Presentation</vt:lpstr>
      <vt:lpstr>Finding Information Online</vt:lpstr>
      <vt:lpstr>Using the Internet to Communicate</vt:lpstr>
      <vt:lpstr>PowerPoint Presentation</vt:lpstr>
      <vt:lpstr>PowerPoint Presentation</vt:lpstr>
      <vt:lpstr>Simple Network </vt:lpstr>
      <vt:lpstr>Local Area Network</vt:lpstr>
      <vt:lpstr>Wide Area Network</vt:lpstr>
      <vt:lpstr>Wired Computer Networks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&amp; Software</dc:title>
  <dc:creator>tara baker</dc:creator>
  <cp:lastModifiedBy>tara baker</cp:lastModifiedBy>
  <cp:revision>61</cp:revision>
  <cp:lastPrinted>2015-08-13T13:29:13Z</cp:lastPrinted>
  <dcterms:created xsi:type="dcterms:W3CDTF">2013-10-07T18:04:59Z</dcterms:created>
  <dcterms:modified xsi:type="dcterms:W3CDTF">2015-08-21T19:38:23Z</dcterms:modified>
</cp:coreProperties>
</file>