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70" r:id="rId12"/>
    <p:sldId id="271" r:id="rId13"/>
    <p:sldId id="266" r:id="rId14"/>
    <p:sldId id="267" r:id="rId15"/>
    <p:sldId id="268" r:id="rId16"/>
    <p:sldId id="269" r:id="rId1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55" autoAdjust="0"/>
  </p:normalViewPr>
  <p:slideViewPr>
    <p:cSldViewPr>
      <p:cViewPr varScale="1">
        <p:scale>
          <a:sx n="64" d="100"/>
          <a:sy n="64" d="100"/>
        </p:scale>
        <p:origin x="92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E41F7C12-E239-4562-8C42-2AD244C8237B}" type="datetimeFigureOut">
              <a:rPr lang="en-US" smtClean="0"/>
              <a:t>8/10/2016</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B1F62EE4-1FC7-4B43-AB49-42EE6594AAEA}" type="slidenum">
              <a:rPr lang="en-US" smtClean="0"/>
              <a:t>‹#›</a:t>
            </a:fld>
            <a:endParaRPr lang="en-US"/>
          </a:p>
        </p:txBody>
      </p:sp>
    </p:spTree>
    <p:extLst>
      <p:ext uri="{BB962C8B-B14F-4D97-AF65-F5344CB8AC3E}">
        <p14:creationId xmlns:p14="http://schemas.microsoft.com/office/powerpoint/2010/main" val="8529846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ADD5B6C-16C1-440B-B6E9-BBB9AC6A5D09}" type="datetimeFigureOut">
              <a:rPr lang="en-US" smtClean="0"/>
              <a:t>8/10/2016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A4C29-D5C9-4A70-B6C8-E4964A7C128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DD5B6C-16C1-440B-B6E9-BBB9AC6A5D09}" type="datetimeFigureOut">
              <a:rPr lang="en-US" smtClean="0"/>
              <a:t>8/10/2016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A4C29-D5C9-4A70-B6C8-E4964A7C128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DD5B6C-16C1-440B-B6E9-BBB9AC6A5D09}" type="datetimeFigureOut">
              <a:rPr lang="en-US" smtClean="0"/>
              <a:t>8/10/2016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A4C29-D5C9-4A70-B6C8-E4964A7C128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DD5B6C-16C1-440B-B6E9-BBB9AC6A5D09}" type="datetimeFigureOut">
              <a:rPr lang="en-US" smtClean="0"/>
              <a:t>8/10/2016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A4C29-D5C9-4A70-B6C8-E4964A7C128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FADD5B6C-16C1-440B-B6E9-BBB9AC6A5D09}" type="datetimeFigureOut">
              <a:rPr lang="en-US" smtClean="0"/>
              <a:t>8/10/2016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A4C29-D5C9-4A70-B6C8-E4964A7C128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ADD5B6C-16C1-440B-B6E9-BBB9AC6A5D09}" type="datetimeFigureOut">
              <a:rPr lang="en-US" smtClean="0"/>
              <a:t>8/10/2016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A4C29-D5C9-4A70-B6C8-E4964A7C1284}"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ADD5B6C-16C1-440B-B6E9-BBB9AC6A5D09}" type="datetimeFigureOut">
              <a:rPr lang="en-US" smtClean="0"/>
              <a:t>8/10/2016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6A4C29-D5C9-4A70-B6C8-E4964A7C128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DD5B6C-16C1-440B-B6E9-BBB9AC6A5D09}" type="datetimeFigureOut">
              <a:rPr lang="en-US" smtClean="0"/>
              <a:t>8/10/2016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6A4C29-D5C9-4A70-B6C8-E4964A7C128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DD5B6C-16C1-440B-B6E9-BBB9AC6A5D09}" type="datetimeFigureOut">
              <a:rPr lang="en-US" smtClean="0"/>
              <a:t>8/10/2016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6A4C29-D5C9-4A70-B6C8-E4964A7C128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FADD5B6C-16C1-440B-B6E9-BBB9AC6A5D09}" type="datetimeFigureOut">
              <a:rPr lang="en-US" smtClean="0"/>
              <a:t>8/10/2016</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C6A4C29-D5C9-4A70-B6C8-E4964A7C128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DD5B6C-16C1-440B-B6E9-BBB9AC6A5D09}" type="datetimeFigureOut">
              <a:rPr lang="en-US" smtClean="0"/>
              <a:t>8/10/2016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A4C29-D5C9-4A70-B6C8-E4964A7C128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FADD5B6C-16C1-440B-B6E9-BBB9AC6A5D09}" type="datetimeFigureOut">
              <a:rPr lang="en-US" smtClean="0"/>
              <a:t>8/10/2016</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C6A4C29-D5C9-4A70-B6C8-E4964A7C128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368717" y="1464628"/>
            <a:ext cx="5844388" cy="1204306"/>
          </a:xfrm>
        </p:spPr>
        <p:txBody>
          <a:bodyPr/>
          <a:lstStyle/>
          <a:p>
            <a:r>
              <a:rPr lang="en-US" sz="4000" dirty="0" smtClean="0"/>
              <a:t>Computer Lab safety</a:t>
            </a:r>
            <a:endParaRPr lang="en-US" sz="4000" dirty="0"/>
          </a:p>
        </p:txBody>
      </p:sp>
      <p:sp>
        <p:nvSpPr>
          <p:cNvPr id="3" name="Subtitle 2"/>
          <p:cNvSpPr>
            <a:spLocks noGrp="1"/>
          </p:cNvSpPr>
          <p:nvPr>
            <p:ph type="subTitle" idx="1"/>
          </p:nvPr>
        </p:nvSpPr>
        <p:spPr>
          <a:xfrm rot="19140000">
            <a:off x="1101299" y="2174102"/>
            <a:ext cx="6511131" cy="667576"/>
          </a:xfrm>
        </p:spPr>
        <p:txBody>
          <a:bodyPr>
            <a:normAutofit/>
          </a:bodyPr>
          <a:lstStyle/>
          <a:p>
            <a:r>
              <a:rPr lang="en-US" sz="1600" dirty="0" smtClean="0"/>
              <a:t>Business Management &amp; Administration</a:t>
            </a:r>
          </a:p>
          <a:p>
            <a:r>
              <a:rPr lang="en-US" sz="1600" dirty="0" smtClean="0"/>
              <a:t>Stanhope Elmore High School</a:t>
            </a:r>
            <a:endParaRPr lang="en-US" dirty="0"/>
          </a:p>
        </p:txBody>
      </p:sp>
    </p:spTree>
    <p:extLst>
      <p:ext uri="{BB962C8B-B14F-4D97-AF65-F5344CB8AC3E}">
        <p14:creationId xmlns:p14="http://schemas.microsoft.com/office/powerpoint/2010/main" val="405570461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Safety</a:t>
            </a:r>
            <a:endParaRPr lang="en-US" dirty="0"/>
          </a:p>
        </p:txBody>
      </p:sp>
      <p:sp>
        <p:nvSpPr>
          <p:cNvPr id="3" name="Content Placeholder 2"/>
          <p:cNvSpPr>
            <a:spLocks noGrp="1"/>
          </p:cNvSpPr>
          <p:nvPr>
            <p:ph idx="1"/>
          </p:nvPr>
        </p:nvSpPr>
        <p:spPr/>
        <p:txBody>
          <a:bodyPr>
            <a:noAutofit/>
          </a:bodyPr>
          <a:lstStyle/>
          <a:p>
            <a:pPr marL="0" indent="0">
              <a:lnSpc>
                <a:spcPct val="120000"/>
              </a:lnSpc>
              <a:spcBef>
                <a:spcPts val="0"/>
              </a:spcBef>
            </a:pPr>
            <a:r>
              <a:rPr lang="en-US" sz="2000" dirty="0" smtClean="0"/>
              <a:t>Never </a:t>
            </a:r>
            <a:r>
              <a:rPr lang="en-US" sz="2000" dirty="0"/>
              <a:t>post your personal information, such as a cell phone number, home number, home address, or your location on any social networking site or through mobile apps like Snapchat or Instagram.</a:t>
            </a:r>
          </a:p>
          <a:p>
            <a:pPr marL="0" indent="0">
              <a:lnSpc>
                <a:spcPct val="120000"/>
              </a:lnSpc>
              <a:spcBef>
                <a:spcPts val="0"/>
              </a:spcBef>
            </a:pPr>
            <a:endParaRPr lang="en-US" sz="2000" dirty="0"/>
          </a:p>
          <a:p>
            <a:pPr marL="0" indent="0">
              <a:lnSpc>
                <a:spcPct val="120000"/>
              </a:lnSpc>
              <a:spcBef>
                <a:spcPts val="0"/>
              </a:spcBef>
            </a:pPr>
            <a:r>
              <a:rPr lang="en-US" sz="2000" dirty="0" smtClean="0"/>
              <a:t>Never </a:t>
            </a:r>
            <a:r>
              <a:rPr lang="en-US" sz="2000" dirty="0"/>
              <a:t>meet in person with anyone you first “met” on the internet. If someone asks to meet you, tell your parents or guardian right away. Some people may not be who they say they are.</a:t>
            </a:r>
          </a:p>
          <a:p>
            <a:pPr marL="0" indent="0">
              <a:lnSpc>
                <a:spcPct val="120000"/>
              </a:lnSpc>
              <a:spcBef>
                <a:spcPts val="0"/>
              </a:spcBef>
            </a:pPr>
            <a:endParaRPr lang="en-US" sz="2000" dirty="0"/>
          </a:p>
          <a:p>
            <a:pPr marL="0" indent="0">
              <a:lnSpc>
                <a:spcPct val="120000"/>
              </a:lnSpc>
              <a:spcBef>
                <a:spcPts val="0"/>
              </a:spcBef>
            </a:pPr>
            <a:r>
              <a:rPr lang="en-US" sz="2000" dirty="0" smtClean="0"/>
              <a:t>Check </a:t>
            </a:r>
            <a:r>
              <a:rPr lang="en-US" sz="2000" dirty="0"/>
              <a:t>with your parents before you post pictures of yourself or others online. Do not post inappropriate pictures of anyone.</a:t>
            </a:r>
          </a:p>
          <a:p>
            <a:pPr marL="0" indent="0">
              <a:lnSpc>
                <a:spcPct val="120000"/>
              </a:lnSpc>
              <a:spcBef>
                <a:spcPts val="0"/>
              </a:spcBef>
            </a:pPr>
            <a:endParaRPr lang="en-US" sz="2000" dirty="0"/>
          </a:p>
        </p:txBody>
      </p:sp>
    </p:spTree>
    <p:extLst>
      <p:ext uri="{BB962C8B-B14F-4D97-AF65-F5344CB8AC3E}">
        <p14:creationId xmlns:p14="http://schemas.microsoft.com/office/powerpoint/2010/main" val="2802316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Safety Cont’d</a:t>
            </a:r>
            <a:endParaRPr lang="en-US" dirty="0"/>
          </a:p>
        </p:txBody>
      </p:sp>
      <p:sp>
        <p:nvSpPr>
          <p:cNvPr id="3" name="Content Placeholder 2"/>
          <p:cNvSpPr>
            <a:spLocks noGrp="1"/>
          </p:cNvSpPr>
          <p:nvPr>
            <p:ph idx="1"/>
          </p:nvPr>
        </p:nvSpPr>
        <p:spPr>
          <a:xfrm>
            <a:off x="822960" y="1100628"/>
            <a:ext cx="7863840" cy="5376372"/>
          </a:xfrm>
        </p:spPr>
        <p:txBody>
          <a:bodyPr>
            <a:normAutofit/>
          </a:bodyPr>
          <a:lstStyle/>
          <a:p>
            <a:pPr marL="0" indent="0">
              <a:lnSpc>
                <a:spcPct val="120000"/>
              </a:lnSpc>
              <a:spcBef>
                <a:spcPts val="0"/>
              </a:spcBef>
            </a:pPr>
            <a:r>
              <a:rPr lang="en-US" sz="2000" dirty="0"/>
              <a:t>Never respond to mean or rude texts, messages, and e-mails. Delete any unwanted messages. You may need to delete friends who continuously bother you or post things that are not appropriate.</a:t>
            </a:r>
          </a:p>
          <a:p>
            <a:pPr marL="0" indent="0">
              <a:lnSpc>
                <a:spcPct val="120000"/>
              </a:lnSpc>
              <a:spcBef>
                <a:spcPts val="0"/>
              </a:spcBef>
            </a:pPr>
            <a:endParaRPr lang="en-US" sz="2000" dirty="0" smtClean="0"/>
          </a:p>
          <a:p>
            <a:pPr marL="0" indent="0">
              <a:lnSpc>
                <a:spcPct val="120000"/>
              </a:lnSpc>
              <a:spcBef>
                <a:spcPts val="0"/>
              </a:spcBef>
            </a:pPr>
            <a:r>
              <a:rPr lang="en-US" sz="2000" dirty="0" smtClean="0"/>
              <a:t>NEVER </a:t>
            </a:r>
            <a:r>
              <a:rPr lang="en-US" sz="2000" dirty="0"/>
              <a:t>share your password with anyone, including your best friend. The only people who should know your password are your parents or guardian.</a:t>
            </a:r>
          </a:p>
          <a:p>
            <a:pPr marL="0" indent="0">
              <a:lnSpc>
                <a:spcPct val="120000"/>
              </a:lnSpc>
              <a:spcBef>
                <a:spcPts val="0"/>
              </a:spcBef>
            </a:pPr>
            <a:endParaRPr lang="en-US" sz="2000" dirty="0" smtClean="0"/>
          </a:p>
          <a:p>
            <a:pPr marL="0" indent="0">
              <a:lnSpc>
                <a:spcPct val="120000"/>
              </a:lnSpc>
              <a:spcBef>
                <a:spcPts val="0"/>
              </a:spcBef>
            </a:pPr>
            <a:r>
              <a:rPr lang="en-US" sz="2000" dirty="0" smtClean="0"/>
              <a:t>If </a:t>
            </a:r>
            <a:r>
              <a:rPr lang="en-US" sz="2000" dirty="0"/>
              <a:t>you wouldn’t say something to another person’s face, don’t text it or post it online.</a:t>
            </a:r>
          </a:p>
          <a:p>
            <a:pPr marL="0" indent="0">
              <a:lnSpc>
                <a:spcPct val="120000"/>
              </a:lnSpc>
              <a:spcBef>
                <a:spcPts val="0"/>
              </a:spcBef>
            </a:pPr>
            <a:endParaRPr lang="en-US" sz="2000" dirty="0"/>
          </a:p>
          <a:p>
            <a:endParaRPr lang="en-US" sz="2000" dirty="0"/>
          </a:p>
        </p:txBody>
      </p:sp>
    </p:spTree>
    <p:extLst>
      <p:ext uri="{BB962C8B-B14F-4D97-AF65-F5344CB8AC3E}">
        <p14:creationId xmlns:p14="http://schemas.microsoft.com/office/powerpoint/2010/main" val="26206520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internet safety because it’s important!</a:t>
            </a:r>
            <a:endParaRPr lang="en-US" dirty="0"/>
          </a:p>
        </p:txBody>
      </p:sp>
      <p:sp>
        <p:nvSpPr>
          <p:cNvPr id="3" name="Content Placeholder 2"/>
          <p:cNvSpPr>
            <a:spLocks noGrp="1"/>
          </p:cNvSpPr>
          <p:nvPr>
            <p:ph idx="1"/>
          </p:nvPr>
        </p:nvSpPr>
        <p:spPr/>
        <p:txBody>
          <a:bodyPr>
            <a:normAutofit lnSpcReduction="10000"/>
          </a:bodyPr>
          <a:lstStyle/>
          <a:p>
            <a:pPr marL="0" indent="0">
              <a:lnSpc>
                <a:spcPct val="120000"/>
              </a:lnSpc>
              <a:spcBef>
                <a:spcPts val="0"/>
              </a:spcBef>
            </a:pPr>
            <a:r>
              <a:rPr lang="en-US" sz="2200" dirty="0"/>
              <a:t>Do not download or install software or anything on your computer or cell phone before checking with your parents or guardian.</a:t>
            </a:r>
          </a:p>
          <a:p>
            <a:pPr marL="0" indent="0">
              <a:lnSpc>
                <a:spcPct val="120000"/>
              </a:lnSpc>
              <a:spcBef>
                <a:spcPts val="0"/>
              </a:spcBef>
            </a:pPr>
            <a:endParaRPr lang="en-US" sz="2200" dirty="0"/>
          </a:p>
          <a:p>
            <a:pPr marL="0" indent="0">
              <a:lnSpc>
                <a:spcPct val="120000"/>
              </a:lnSpc>
              <a:spcBef>
                <a:spcPts val="0"/>
              </a:spcBef>
            </a:pPr>
            <a:r>
              <a:rPr lang="en-US" sz="2200" dirty="0"/>
              <a:t>Use the privacy settings of social networking sites.</a:t>
            </a:r>
          </a:p>
          <a:p>
            <a:pPr marL="0" indent="0">
              <a:lnSpc>
                <a:spcPct val="120000"/>
              </a:lnSpc>
              <a:spcBef>
                <a:spcPts val="0"/>
              </a:spcBef>
            </a:pPr>
            <a:endParaRPr lang="en-US" sz="2200" dirty="0"/>
          </a:p>
          <a:p>
            <a:pPr marL="0" indent="0">
              <a:lnSpc>
                <a:spcPct val="120000"/>
              </a:lnSpc>
              <a:spcBef>
                <a:spcPts val="0"/>
              </a:spcBef>
            </a:pPr>
            <a:r>
              <a:rPr lang="en-US" sz="2200" dirty="0"/>
              <a:t>If anything makes you feel uncomfortable online, while gaming or when using your cell phone, talk with your parents or guardian right away.</a:t>
            </a:r>
          </a:p>
          <a:p>
            <a:endParaRPr lang="en-US" dirty="0"/>
          </a:p>
        </p:txBody>
      </p:sp>
    </p:spTree>
    <p:extLst>
      <p:ext uri="{BB962C8B-B14F-4D97-AF65-F5344CB8AC3E}">
        <p14:creationId xmlns:p14="http://schemas.microsoft.com/office/powerpoint/2010/main" val="25272975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err="1" smtClean="0"/>
              <a:t>cyberbullying</a:t>
            </a:r>
            <a:endParaRPr lang="en-US" sz="3200" dirty="0"/>
          </a:p>
        </p:txBody>
      </p:sp>
      <p:sp>
        <p:nvSpPr>
          <p:cNvPr id="3" name="Content Placeholder 2"/>
          <p:cNvSpPr>
            <a:spLocks noGrp="1"/>
          </p:cNvSpPr>
          <p:nvPr>
            <p:ph idx="1"/>
          </p:nvPr>
        </p:nvSpPr>
        <p:spPr/>
        <p:txBody>
          <a:bodyPr/>
          <a:lstStyle/>
          <a:p>
            <a:r>
              <a:rPr lang="en-US" sz="2000" b="0" dirty="0" smtClean="0"/>
              <a:t>The </a:t>
            </a:r>
            <a:r>
              <a:rPr lang="en-US" sz="2000" b="0" dirty="0"/>
              <a:t>use of the Internet and related technologies to harm other people, in a deliberate, repeated, and hostile manner. </a:t>
            </a:r>
            <a:endParaRPr lang="en-US" sz="2000" b="0" dirty="0" smtClean="0"/>
          </a:p>
        </p:txBody>
      </p:sp>
    </p:spTree>
    <p:extLst>
      <p:ext uri="{BB962C8B-B14F-4D97-AF65-F5344CB8AC3E}">
        <p14:creationId xmlns:p14="http://schemas.microsoft.com/office/powerpoint/2010/main" val="3382705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behaviors</a:t>
            </a:r>
            <a:endParaRPr lang="en-US" dirty="0"/>
          </a:p>
        </p:txBody>
      </p:sp>
      <p:sp>
        <p:nvSpPr>
          <p:cNvPr id="3" name="Content Placeholder 2"/>
          <p:cNvSpPr>
            <a:spLocks noGrp="1"/>
          </p:cNvSpPr>
          <p:nvPr>
            <p:ph idx="1"/>
          </p:nvPr>
        </p:nvSpPr>
        <p:spPr/>
        <p:txBody>
          <a:bodyPr>
            <a:normAutofit/>
          </a:bodyPr>
          <a:lstStyle/>
          <a:p>
            <a:r>
              <a:rPr lang="en-US" b="0" dirty="0" smtClean="0"/>
              <a:t>Beginning </a:t>
            </a:r>
            <a:r>
              <a:rPr lang="en-US" b="0" dirty="0"/>
              <a:t>as young as 2nd </a:t>
            </a:r>
            <a:r>
              <a:rPr lang="en-US" b="0" dirty="0" smtClean="0"/>
              <a:t>grade</a:t>
            </a:r>
          </a:p>
          <a:p>
            <a:r>
              <a:rPr lang="en-US" b="0" dirty="0" smtClean="0"/>
              <a:t>By </a:t>
            </a:r>
            <a:r>
              <a:rPr lang="en-US" b="0" dirty="0"/>
              <a:t>middle school, girls are more likely to engage in </a:t>
            </a:r>
            <a:r>
              <a:rPr lang="en-US" b="0" dirty="0" err="1"/>
              <a:t>cyberbullying</a:t>
            </a:r>
            <a:r>
              <a:rPr lang="en-US" b="0" dirty="0"/>
              <a:t> than </a:t>
            </a:r>
            <a:r>
              <a:rPr lang="en-US" b="0" dirty="0" smtClean="0"/>
              <a:t>boys.</a:t>
            </a:r>
            <a:endParaRPr lang="en-US" b="0" baseline="30000" dirty="0"/>
          </a:p>
          <a:p>
            <a:r>
              <a:rPr lang="en-US" b="0" dirty="0" smtClean="0"/>
              <a:t>Occurs </a:t>
            </a:r>
            <a:r>
              <a:rPr lang="en-US" b="0" dirty="0"/>
              <a:t>via email, text messaging, posts to blogs, and web sites.</a:t>
            </a:r>
          </a:p>
          <a:p>
            <a:r>
              <a:rPr lang="en-US" b="0" dirty="0" smtClean="0"/>
              <a:t>Tactics </a:t>
            </a:r>
            <a:r>
              <a:rPr lang="en-US" b="0" dirty="0"/>
              <a:t>often used by teen </a:t>
            </a:r>
            <a:r>
              <a:rPr lang="en-US" b="0" dirty="0" err="1" smtClean="0"/>
              <a:t>cyberbullies</a:t>
            </a:r>
            <a:r>
              <a:rPr lang="en-US" b="0" dirty="0"/>
              <a:t>:</a:t>
            </a:r>
          </a:p>
          <a:p>
            <a:pPr lvl="1"/>
            <a:r>
              <a:rPr lang="en-US" dirty="0"/>
              <a:t>Pretend they are other people online to trick others</a:t>
            </a:r>
          </a:p>
          <a:p>
            <a:pPr lvl="1"/>
            <a:r>
              <a:rPr lang="en-US" dirty="0"/>
              <a:t>Spread lies and rumors about victims</a:t>
            </a:r>
          </a:p>
          <a:p>
            <a:pPr lvl="1"/>
            <a:r>
              <a:rPr lang="en-US" dirty="0"/>
              <a:t>Trick people into revealing personal information</a:t>
            </a:r>
          </a:p>
          <a:p>
            <a:pPr lvl="1"/>
            <a:r>
              <a:rPr lang="en-US" dirty="0"/>
              <a:t>Send or forward mean text messages</a:t>
            </a:r>
          </a:p>
          <a:p>
            <a:pPr lvl="1"/>
            <a:r>
              <a:rPr lang="en-US" dirty="0"/>
              <a:t>Post pictures of victims without their consent</a:t>
            </a:r>
          </a:p>
          <a:p>
            <a:endParaRPr lang="en-US" dirty="0"/>
          </a:p>
        </p:txBody>
      </p:sp>
    </p:spTree>
    <p:extLst>
      <p:ext uri="{BB962C8B-B14F-4D97-AF65-F5344CB8AC3E}">
        <p14:creationId xmlns:p14="http://schemas.microsoft.com/office/powerpoint/2010/main" val="3151052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Digital media</a:t>
            </a:r>
            <a:endParaRPr lang="en-US" sz="3200" dirty="0"/>
          </a:p>
        </p:txBody>
      </p:sp>
      <p:sp>
        <p:nvSpPr>
          <p:cNvPr id="3" name="Content Placeholder 2"/>
          <p:cNvSpPr>
            <a:spLocks noGrp="1"/>
          </p:cNvSpPr>
          <p:nvPr>
            <p:ph idx="1"/>
          </p:nvPr>
        </p:nvSpPr>
        <p:spPr/>
        <p:txBody>
          <a:bodyPr>
            <a:normAutofit/>
          </a:bodyPr>
          <a:lstStyle/>
          <a:p>
            <a:r>
              <a:rPr lang="en-US" sz="2000" dirty="0" smtClean="0"/>
              <a:t>Searchable</a:t>
            </a:r>
          </a:p>
          <a:p>
            <a:pPr lvl="1"/>
            <a:r>
              <a:rPr lang="en-US" sz="2000" dirty="0" smtClean="0"/>
              <a:t>anyone can find it</a:t>
            </a:r>
          </a:p>
          <a:p>
            <a:r>
              <a:rPr lang="en-US" sz="2000" dirty="0" smtClean="0"/>
              <a:t>Persistent</a:t>
            </a:r>
          </a:p>
          <a:p>
            <a:pPr lvl="1"/>
            <a:r>
              <a:rPr lang="en-US" sz="2000" dirty="0" smtClean="0"/>
              <a:t>will never </a:t>
            </a:r>
            <a:r>
              <a:rPr lang="en-US" sz="2000" i="1" dirty="0" smtClean="0"/>
              <a:t>really</a:t>
            </a:r>
            <a:r>
              <a:rPr lang="en-US" sz="2000" dirty="0" smtClean="0"/>
              <a:t> go away</a:t>
            </a:r>
          </a:p>
          <a:p>
            <a:r>
              <a:rPr lang="en-US" sz="2000" dirty="0" smtClean="0"/>
              <a:t>Reproducible</a:t>
            </a:r>
            <a:endParaRPr lang="en-US" sz="2000" dirty="0" smtClean="0"/>
          </a:p>
          <a:p>
            <a:pPr marL="0" lvl="1" indent="-169164"/>
            <a:r>
              <a:rPr lang="en-US" sz="2000" dirty="0" smtClean="0"/>
              <a:t>Can be copied, emailed, etc.</a:t>
            </a:r>
          </a:p>
          <a:p>
            <a:r>
              <a:rPr lang="en-US" sz="2000" dirty="0" smtClean="0"/>
              <a:t>Has an invisible audience</a:t>
            </a:r>
            <a:endParaRPr lang="en-US" sz="2000" dirty="0"/>
          </a:p>
        </p:txBody>
      </p:sp>
    </p:spTree>
    <p:extLst>
      <p:ext uri="{BB962C8B-B14F-4D97-AF65-F5344CB8AC3E}">
        <p14:creationId xmlns:p14="http://schemas.microsoft.com/office/powerpoint/2010/main" val="44903958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Test Tomorrow!</a:t>
            </a:r>
            <a:endParaRPr lang="en-US" sz="3600" dirty="0"/>
          </a:p>
        </p:txBody>
      </p:sp>
      <p:sp>
        <p:nvSpPr>
          <p:cNvPr id="3" name="Content Placeholder 2"/>
          <p:cNvSpPr>
            <a:spLocks noGrp="1"/>
          </p:cNvSpPr>
          <p:nvPr>
            <p:ph idx="1"/>
          </p:nvPr>
        </p:nvSpPr>
        <p:spPr/>
        <p:txBody>
          <a:bodyPr>
            <a:normAutofit/>
          </a:bodyPr>
          <a:lstStyle/>
          <a:p>
            <a:r>
              <a:rPr lang="en-US" sz="2800" dirty="0" smtClean="0"/>
              <a:t>All students must make 100%!!!</a:t>
            </a:r>
            <a:endParaRPr lang="en-US" sz="2800" dirty="0"/>
          </a:p>
        </p:txBody>
      </p:sp>
    </p:spTree>
    <p:extLst>
      <p:ext uri="{BB962C8B-B14F-4D97-AF65-F5344CB8AC3E}">
        <p14:creationId xmlns:p14="http://schemas.microsoft.com/office/powerpoint/2010/main" val="595563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ALCOS c/t Standard</a:t>
            </a:r>
            <a:endParaRPr lang="en-US" dirty="0"/>
          </a:p>
        </p:txBody>
      </p:sp>
      <p:sp>
        <p:nvSpPr>
          <p:cNvPr id="3" name="Content Placeholder 2"/>
          <p:cNvSpPr>
            <a:spLocks noGrp="1"/>
          </p:cNvSpPr>
          <p:nvPr>
            <p:ph idx="1"/>
          </p:nvPr>
        </p:nvSpPr>
        <p:spPr/>
        <p:txBody>
          <a:bodyPr/>
          <a:lstStyle/>
          <a:p>
            <a:r>
              <a:rPr lang="en-US" b="0" dirty="0" smtClean="0"/>
              <a:t>Apply safe and healthy standards to the workplace for procedures and conditions, tools, dress, use of technology, emergency procedures, and work area maintenance.</a:t>
            </a:r>
            <a:endParaRPr lang="en-US" b="0" dirty="0"/>
          </a:p>
        </p:txBody>
      </p:sp>
    </p:spTree>
    <p:extLst>
      <p:ext uri="{BB962C8B-B14F-4D97-AF65-F5344CB8AC3E}">
        <p14:creationId xmlns:p14="http://schemas.microsoft.com/office/powerpoint/2010/main" val="19683225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Procedures &amp; conditions</a:t>
            </a:r>
            <a:endParaRPr lang="en-US" dirty="0"/>
          </a:p>
        </p:txBody>
      </p:sp>
      <p:sp>
        <p:nvSpPr>
          <p:cNvPr id="3" name="Content Placeholder 2"/>
          <p:cNvSpPr>
            <a:spLocks noGrp="1"/>
          </p:cNvSpPr>
          <p:nvPr>
            <p:ph idx="1"/>
          </p:nvPr>
        </p:nvSpPr>
        <p:spPr/>
        <p:txBody>
          <a:bodyPr/>
          <a:lstStyle/>
          <a:p>
            <a:r>
              <a:rPr lang="en-US" dirty="0" smtClean="0"/>
              <a:t>Always follow beginning of class procedures</a:t>
            </a:r>
          </a:p>
          <a:p>
            <a:r>
              <a:rPr lang="en-US" dirty="0" smtClean="0"/>
              <a:t>Always follow end of class procedures</a:t>
            </a:r>
            <a:endParaRPr lang="en-US" dirty="0"/>
          </a:p>
        </p:txBody>
      </p:sp>
    </p:spTree>
    <p:extLst>
      <p:ext uri="{BB962C8B-B14F-4D97-AF65-F5344CB8AC3E}">
        <p14:creationId xmlns:p14="http://schemas.microsoft.com/office/powerpoint/2010/main" val="3138226297"/>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Tools/technology/equipment</a:t>
            </a:r>
            <a:endParaRPr lang="en-US" dirty="0"/>
          </a:p>
        </p:txBody>
      </p:sp>
      <p:sp>
        <p:nvSpPr>
          <p:cNvPr id="3" name="Content Placeholder 2"/>
          <p:cNvSpPr>
            <a:spLocks noGrp="1"/>
          </p:cNvSpPr>
          <p:nvPr>
            <p:ph idx="1"/>
          </p:nvPr>
        </p:nvSpPr>
        <p:spPr/>
        <p:txBody>
          <a:bodyPr/>
          <a:lstStyle/>
          <a:p>
            <a:r>
              <a:rPr lang="en-US" b="0" dirty="0"/>
              <a:t>Students are expected to respect and maintain all equipment.</a:t>
            </a:r>
          </a:p>
          <a:p>
            <a:endParaRPr lang="en-US" b="0" dirty="0" smtClean="0"/>
          </a:p>
          <a:p>
            <a:r>
              <a:rPr lang="en-US" b="0" dirty="0" smtClean="0"/>
              <a:t>Computer</a:t>
            </a:r>
          </a:p>
          <a:p>
            <a:r>
              <a:rPr lang="en-US" b="0" dirty="0" smtClean="0"/>
              <a:t>Printer</a:t>
            </a:r>
          </a:p>
          <a:p>
            <a:r>
              <a:rPr lang="en-US" b="0" dirty="0" smtClean="0"/>
              <a:t>Projector</a:t>
            </a:r>
          </a:p>
          <a:p>
            <a:r>
              <a:rPr lang="en-US" b="0" dirty="0" smtClean="0"/>
              <a:t>Chairs</a:t>
            </a:r>
          </a:p>
          <a:p>
            <a:r>
              <a:rPr lang="en-US" b="0" dirty="0" smtClean="0"/>
              <a:t>Tables </a:t>
            </a:r>
          </a:p>
        </p:txBody>
      </p:sp>
    </p:spTree>
    <p:extLst>
      <p:ext uri="{BB962C8B-B14F-4D97-AF65-F5344CB8AC3E}">
        <p14:creationId xmlns:p14="http://schemas.microsoft.com/office/powerpoint/2010/main" val="36833375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Tools/technology/equipment</a:t>
            </a:r>
          </a:p>
        </p:txBody>
      </p:sp>
      <p:sp>
        <p:nvSpPr>
          <p:cNvPr id="3" name="Content Placeholder 2"/>
          <p:cNvSpPr>
            <a:spLocks noGrp="1"/>
          </p:cNvSpPr>
          <p:nvPr>
            <p:ph idx="1"/>
          </p:nvPr>
        </p:nvSpPr>
        <p:spPr/>
        <p:txBody>
          <a:bodyPr>
            <a:noAutofit/>
          </a:bodyPr>
          <a:lstStyle/>
          <a:p>
            <a:r>
              <a:rPr lang="en-US" sz="2000" dirty="0" smtClean="0"/>
              <a:t>Computer </a:t>
            </a:r>
          </a:p>
          <a:p>
            <a:r>
              <a:rPr lang="en-US" sz="2000" dirty="0" smtClean="0"/>
              <a:t>CPU/Tower</a:t>
            </a:r>
          </a:p>
          <a:p>
            <a:r>
              <a:rPr lang="en-US" sz="2000" b="0" dirty="0"/>
              <a:t>	</a:t>
            </a:r>
            <a:r>
              <a:rPr lang="en-US" sz="2000" b="0" dirty="0" smtClean="0"/>
              <a:t>do not insert pencils or other items in ports or drives</a:t>
            </a:r>
          </a:p>
          <a:p>
            <a:r>
              <a:rPr lang="en-US" sz="2000" b="0" dirty="0"/>
              <a:t>	</a:t>
            </a:r>
            <a:r>
              <a:rPr lang="en-US" sz="2000" b="0" dirty="0" smtClean="0"/>
              <a:t>avoid blocking air vents to prevent overheating</a:t>
            </a:r>
          </a:p>
          <a:p>
            <a:r>
              <a:rPr lang="en-US" sz="2000" dirty="0" smtClean="0"/>
              <a:t>Monitor </a:t>
            </a:r>
          </a:p>
          <a:p>
            <a:r>
              <a:rPr lang="en-US" sz="2000" b="0" dirty="0" smtClean="0"/>
              <a:t>	avoid glare on the screen</a:t>
            </a:r>
          </a:p>
          <a:p>
            <a:r>
              <a:rPr lang="en-US" sz="2000" b="0" dirty="0" smtClean="0"/>
              <a:t>	avoid touching  the monitor screen</a:t>
            </a:r>
          </a:p>
          <a:p>
            <a:r>
              <a:rPr lang="en-US" sz="2000" b="0" dirty="0" smtClean="0"/>
              <a:t>	turn off monitor when leaving</a:t>
            </a:r>
            <a:endParaRPr lang="en-US" sz="2000" b="0" dirty="0"/>
          </a:p>
          <a:p>
            <a:r>
              <a:rPr lang="en-US" sz="2000" dirty="0" smtClean="0"/>
              <a:t>Peripherals </a:t>
            </a:r>
          </a:p>
          <a:p>
            <a:r>
              <a:rPr lang="en-US" sz="2000" b="0" dirty="0"/>
              <a:t>	</a:t>
            </a:r>
            <a:r>
              <a:rPr lang="en-US" sz="2000" b="0" dirty="0" smtClean="0"/>
              <a:t>position keyboard and mouse to prevent falling off table</a:t>
            </a:r>
            <a:endParaRPr lang="en-US" sz="2000" b="0" dirty="0"/>
          </a:p>
        </p:txBody>
      </p:sp>
    </p:spTree>
    <p:extLst>
      <p:ext uri="{BB962C8B-B14F-4D97-AF65-F5344CB8AC3E}">
        <p14:creationId xmlns:p14="http://schemas.microsoft.com/office/powerpoint/2010/main" val="352427342"/>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Tools/technology/equipment</a:t>
            </a:r>
          </a:p>
        </p:txBody>
      </p:sp>
      <p:sp>
        <p:nvSpPr>
          <p:cNvPr id="3" name="Content Placeholder 2"/>
          <p:cNvSpPr>
            <a:spLocks noGrp="1"/>
          </p:cNvSpPr>
          <p:nvPr>
            <p:ph idx="1"/>
          </p:nvPr>
        </p:nvSpPr>
        <p:spPr/>
        <p:txBody>
          <a:bodyPr>
            <a:noAutofit/>
          </a:bodyPr>
          <a:lstStyle/>
          <a:p>
            <a:r>
              <a:rPr lang="en-US" sz="2000" dirty="0" smtClean="0"/>
              <a:t>Projector </a:t>
            </a:r>
          </a:p>
          <a:p>
            <a:pPr lvl="1"/>
            <a:r>
              <a:rPr lang="en-US" sz="2000" dirty="0" smtClean="0"/>
              <a:t>make sure projector is off when not in use</a:t>
            </a:r>
          </a:p>
          <a:p>
            <a:r>
              <a:rPr lang="en-US" sz="2000" dirty="0" smtClean="0"/>
              <a:t>Chairs</a:t>
            </a:r>
          </a:p>
          <a:p>
            <a:pPr lvl="1"/>
            <a:r>
              <a:rPr lang="en-US" sz="2000" dirty="0" smtClean="0"/>
              <a:t>do not roll in chairs</a:t>
            </a:r>
          </a:p>
          <a:p>
            <a:pPr lvl="1"/>
            <a:r>
              <a:rPr lang="en-US" sz="2000" dirty="0" smtClean="0"/>
              <a:t>push up chairs when leaving</a:t>
            </a:r>
          </a:p>
          <a:p>
            <a:r>
              <a:rPr lang="en-US" sz="2000" dirty="0" smtClean="0"/>
              <a:t>Tables</a:t>
            </a:r>
          </a:p>
          <a:p>
            <a:pPr lvl="1"/>
            <a:r>
              <a:rPr lang="en-US" sz="2000" dirty="0" smtClean="0"/>
              <a:t>avoid writing on tables</a:t>
            </a:r>
          </a:p>
          <a:p>
            <a:r>
              <a:rPr lang="en-US" sz="2000" dirty="0" smtClean="0"/>
              <a:t>Printer</a:t>
            </a:r>
          </a:p>
          <a:p>
            <a:pPr lvl="1"/>
            <a:r>
              <a:rPr lang="en-US" sz="2000" dirty="0" smtClean="0"/>
              <a:t>avoid printing multiple times</a:t>
            </a:r>
          </a:p>
          <a:p>
            <a:pPr lvl="1"/>
            <a:r>
              <a:rPr lang="en-US" sz="2000" dirty="0" smtClean="0"/>
              <a:t>gently remove tray when replacing paper</a:t>
            </a:r>
            <a:endParaRPr lang="en-US" sz="2000" dirty="0"/>
          </a:p>
        </p:txBody>
      </p:sp>
    </p:spTree>
    <p:extLst>
      <p:ext uri="{BB962C8B-B14F-4D97-AF65-F5344CB8AC3E}">
        <p14:creationId xmlns:p14="http://schemas.microsoft.com/office/powerpoint/2010/main" val="217287729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Emergency procedures</a:t>
            </a:r>
            <a:endParaRPr lang="en-US" sz="3200" dirty="0"/>
          </a:p>
        </p:txBody>
      </p:sp>
      <p:sp>
        <p:nvSpPr>
          <p:cNvPr id="3" name="Content Placeholder 2"/>
          <p:cNvSpPr>
            <a:spLocks noGrp="1"/>
          </p:cNvSpPr>
          <p:nvPr>
            <p:ph idx="1"/>
          </p:nvPr>
        </p:nvSpPr>
        <p:spPr/>
        <p:txBody>
          <a:bodyPr>
            <a:normAutofit lnSpcReduction="10000"/>
          </a:bodyPr>
          <a:lstStyle/>
          <a:p>
            <a:r>
              <a:rPr lang="en-US" sz="2000" dirty="0" smtClean="0"/>
              <a:t>Fire</a:t>
            </a:r>
          </a:p>
          <a:p>
            <a:r>
              <a:rPr lang="en-US" sz="2000" dirty="0"/>
              <a:t>	</a:t>
            </a:r>
            <a:r>
              <a:rPr lang="en-US" sz="2000" b="0" dirty="0" smtClean="0"/>
              <a:t>one sustained alarm or bell</a:t>
            </a:r>
            <a:endParaRPr lang="en-US" sz="2000" dirty="0" smtClean="0"/>
          </a:p>
          <a:p>
            <a:r>
              <a:rPr lang="en-US" sz="2000" dirty="0" smtClean="0"/>
              <a:t>Weather</a:t>
            </a:r>
          </a:p>
          <a:p>
            <a:r>
              <a:rPr lang="en-US" sz="2000" b="0" dirty="0" smtClean="0"/>
              <a:t>	weather siren</a:t>
            </a:r>
          </a:p>
          <a:p>
            <a:r>
              <a:rPr lang="en-US" sz="2000" b="0" dirty="0"/>
              <a:t>	</a:t>
            </a:r>
            <a:r>
              <a:rPr lang="en-US" sz="2000" b="0" dirty="0" smtClean="0"/>
              <a:t>three short blasts/bells</a:t>
            </a:r>
          </a:p>
          <a:p>
            <a:r>
              <a:rPr lang="en-US" sz="2000" dirty="0" smtClean="0"/>
              <a:t>Full Campus Evacuation</a:t>
            </a:r>
          </a:p>
          <a:p>
            <a:r>
              <a:rPr lang="en-US" sz="2000" b="0" dirty="0"/>
              <a:t>	</a:t>
            </a:r>
            <a:r>
              <a:rPr lang="en-US" sz="2000" b="0" dirty="0" smtClean="0"/>
              <a:t>Announcement</a:t>
            </a:r>
          </a:p>
          <a:p>
            <a:r>
              <a:rPr lang="en-US" sz="2000" dirty="0" smtClean="0"/>
              <a:t>Lockdown</a:t>
            </a:r>
          </a:p>
          <a:p>
            <a:r>
              <a:rPr lang="en-US" sz="2000" b="0" dirty="0"/>
              <a:t>	</a:t>
            </a:r>
            <a:r>
              <a:rPr lang="en-US" sz="2000" b="0" dirty="0" smtClean="0"/>
              <a:t>Announcement</a:t>
            </a:r>
          </a:p>
          <a:p>
            <a:endParaRPr lang="en-US" dirty="0"/>
          </a:p>
        </p:txBody>
      </p:sp>
    </p:spTree>
    <p:extLst>
      <p:ext uri="{BB962C8B-B14F-4D97-AF65-F5344CB8AC3E}">
        <p14:creationId xmlns:p14="http://schemas.microsoft.com/office/powerpoint/2010/main" val="2444145941"/>
      </p:ext>
    </p:extLst>
  </p:cSld>
  <p:clrMapOvr>
    <a:masterClrMapping/>
  </p:clrMapOvr>
  <p:transition spd="slow">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Work area</a:t>
            </a:r>
            <a:endParaRPr lang="en-US" sz="32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b="0" dirty="0" smtClean="0"/>
              <a:t>Candy, food, or drinks are not allowed near the computers or computer peripherals</a:t>
            </a:r>
          </a:p>
          <a:p>
            <a:pPr>
              <a:buFont typeface="Arial" panose="020B0604020202020204" pitchFamily="34" charset="0"/>
              <a:buChar char="•"/>
            </a:pPr>
            <a:r>
              <a:rPr lang="en-US" sz="2000" b="0" dirty="0" smtClean="0"/>
              <a:t>Keep your workstation neat and clean</a:t>
            </a:r>
          </a:p>
          <a:p>
            <a:pPr>
              <a:buFont typeface="Arial" panose="020B0604020202020204" pitchFamily="34" charset="0"/>
              <a:buChar char="•"/>
            </a:pPr>
            <a:r>
              <a:rPr lang="en-US" sz="2000" b="0" dirty="0" smtClean="0"/>
              <a:t>Save all work</a:t>
            </a:r>
          </a:p>
          <a:p>
            <a:pPr>
              <a:buFont typeface="Arial" panose="020B0604020202020204" pitchFamily="34" charset="0"/>
              <a:buChar char="•"/>
            </a:pPr>
            <a:r>
              <a:rPr lang="en-US" sz="2000" b="0" dirty="0" smtClean="0"/>
              <a:t>Close all programs before logging out</a:t>
            </a:r>
          </a:p>
          <a:p>
            <a:pPr>
              <a:buFont typeface="Arial" panose="020B0604020202020204" pitchFamily="34" charset="0"/>
              <a:buChar char="•"/>
            </a:pPr>
            <a:r>
              <a:rPr lang="en-US" sz="2000" b="0" dirty="0" smtClean="0"/>
              <a:t>Log out before leaving</a:t>
            </a:r>
          </a:p>
          <a:p>
            <a:pPr>
              <a:buFont typeface="Arial" panose="020B0604020202020204" pitchFamily="34" charset="0"/>
              <a:buChar char="•"/>
            </a:pPr>
            <a:r>
              <a:rPr lang="en-US" sz="2000" b="0" dirty="0" smtClean="0"/>
              <a:t>Turn off monitors and leave your workstation like you found it before leaving</a:t>
            </a:r>
          </a:p>
          <a:p>
            <a:pPr>
              <a:buFont typeface="Arial" panose="020B0604020202020204" pitchFamily="34" charset="0"/>
              <a:buChar char="•"/>
            </a:pPr>
            <a:r>
              <a:rPr lang="en-US" sz="2000" b="0" dirty="0" smtClean="0"/>
              <a:t>Report computer/printer problems immediately</a:t>
            </a:r>
          </a:p>
          <a:p>
            <a:endParaRPr lang="en-US" dirty="0"/>
          </a:p>
        </p:txBody>
      </p:sp>
    </p:spTree>
    <p:extLst>
      <p:ext uri="{BB962C8B-B14F-4D97-AF65-F5344CB8AC3E}">
        <p14:creationId xmlns:p14="http://schemas.microsoft.com/office/powerpoint/2010/main" val="3810825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ergonomics</a:t>
            </a:r>
            <a:endParaRPr lang="en-US" sz="3200" dirty="0"/>
          </a:p>
        </p:txBody>
      </p:sp>
      <p:sp>
        <p:nvSpPr>
          <p:cNvPr id="3" name="Content Placeholder 2"/>
          <p:cNvSpPr>
            <a:spLocks noGrp="1"/>
          </p:cNvSpPr>
          <p:nvPr>
            <p:ph idx="1"/>
          </p:nvPr>
        </p:nvSpPr>
        <p:spPr/>
        <p:txBody>
          <a:bodyPr/>
          <a:lstStyle/>
          <a:p>
            <a:r>
              <a:rPr lang="en-US" sz="2400" b="0" dirty="0" smtClean="0"/>
              <a:t>Use correct posture while sitting at the workstation</a:t>
            </a:r>
          </a:p>
          <a:p>
            <a:pPr lvl="1"/>
            <a:r>
              <a:rPr lang="en-US" sz="2400" b="0" dirty="0" smtClean="0"/>
              <a:t>back straight</a:t>
            </a:r>
          </a:p>
          <a:p>
            <a:pPr lvl="1"/>
            <a:r>
              <a:rPr lang="en-US" sz="2400" b="0" dirty="0" smtClean="0"/>
              <a:t>feet flat on the floor</a:t>
            </a:r>
          </a:p>
          <a:p>
            <a:endParaRPr lang="en-US" dirty="0"/>
          </a:p>
        </p:txBody>
      </p:sp>
    </p:spTree>
    <p:extLst>
      <p:ext uri="{BB962C8B-B14F-4D97-AF65-F5344CB8AC3E}">
        <p14:creationId xmlns:p14="http://schemas.microsoft.com/office/powerpoint/2010/main" val="55148431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2872</TotalTime>
  <Words>572</Words>
  <Application>Microsoft Office PowerPoint</Application>
  <PresentationFormat>On-screen Show (4:3)</PresentationFormat>
  <Paragraphs>100</Paragraphs>
  <Slides>16</Slides>
  <Notes>0</Notes>
  <HiddenSlides>4</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Franklin Gothic Book</vt:lpstr>
      <vt:lpstr>Franklin Gothic Medium</vt:lpstr>
      <vt:lpstr>Tunga</vt:lpstr>
      <vt:lpstr>Wingdings</vt:lpstr>
      <vt:lpstr>Angles</vt:lpstr>
      <vt:lpstr>Computer Lab safety</vt:lpstr>
      <vt:lpstr>ALCOS c/t Standard</vt:lpstr>
      <vt:lpstr>Procedures &amp; conditions</vt:lpstr>
      <vt:lpstr>Tools/technology/equipment</vt:lpstr>
      <vt:lpstr>Tools/technology/equipment</vt:lpstr>
      <vt:lpstr>Tools/technology/equipment</vt:lpstr>
      <vt:lpstr>Emergency procedures</vt:lpstr>
      <vt:lpstr>Work area</vt:lpstr>
      <vt:lpstr>ergonomics</vt:lpstr>
      <vt:lpstr>Internet Safety</vt:lpstr>
      <vt:lpstr>Internet Safety Cont’d</vt:lpstr>
      <vt:lpstr>More internet safety because it’s important!</vt:lpstr>
      <vt:lpstr>cyberbullying</vt:lpstr>
      <vt:lpstr>behaviors</vt:lpstr>
      <vt:lpstr>Digital media</vt:lpstr>
      <vt:lpstr>Test Tomorrow!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Lab safety</dc:title>
  <dc:creator>tara baker</dc:creator>
  <cp:lastModifiedBy>tara baker</cp:lastModifiedBy>
  <cp:revision>18</cp:revision>
  <cp:lastPrinted>2013-08-19T20:07:44Z</cp:lastPrinted>
  <dcterms:created xsi:type="dcterms:W3CDTF">2013-08-19T19:34:43Z</dcterms:created>
  <dcterms:modified xsi:type="dcterms:W3CDTF">2016-08-10T19:46:51Z</dcterms:modified>
</cp:coreProperties>
</file>